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6"/>
  </p:notesMasterIdLst>
  <p:handoutMasterIdLst>
    <p:handoutMasterId r:id="rId29"/>
  </p:handoutMasterIdLst>
  <p:sldIdLst>
    <p:sldId id="256" r:id="rId3"/>
    <p:sldId id="257" r:id="rId4"/>
    <p:sldId id="258" r:id="rId5"/>
    <p:sldId id="259" r:id="rId7"/>
    <p:sldId id="264" r:id="rId8"/>
    <p:sldId id="260" r:id="rId9"/>
    <p:sldId id="261" r:id="rId10"/>
    <p:sldId id="262" r:id="rId11"/>
    <p:sldId id="263" r:id="rId12"/>
    <p:sldId id="265" r:id="rId13"/>
    <p:sldId id="269" r:id="rId14"/>
    <p:sldId id="270" r:id="rId15"/>
    <p:sldId id="271" r:id="rId16"/>
    <p:sldId id="272" r:id="rId17"/>
    <p:sldId id="273" r:id="rId18"/>
    <p:sldId id="274" r:id="rId19"/>
    <p:sldId id="275" r:id="rId20"/>
    <p:sldId id="276" r:id="rId21"/>
    <p:sldId id="279" r:id="rId22"/>
    <p:sldId id="280" r:id="rId23"/>
    <p:sldId id="283" r:id="rId24"/>
    <p:sldId id="281" r:id="rId25"/>
    <p:sldId id="282" r:id="rId26"/>
    <p:sldId id="284" r:id="rId27"/>
    <p:sldId id="285" r:id="rId28"/>
  </p:sldIdLst>
  <p:sldSz cx="12192000" cy="6858000"/>
  <p:notesSz cx="6858000" cy="9144000"/>
  <p:defaultTextStyle>
    <a:defPPr>
      <a:defRPr lang="en-US"/>
    </a:defPPr>
    <a:lvl1pPr marL="0" algn="l" defTabSz="914400" rtl="0" eaLnBrk="1" latinLnBrk="0" hangingPunct="1">
      <a:defRPr sz="1900" kern="1200">
        <a:solidFill>
          <a:schemeClr val="tx1"/>
        </a:solidFill>
        <a:latin typeface="+mn-lt"/>
        <a:ea typeface="+mn-ea"/>
        <a:cs typeface="+mn-cs"/>
      </a:defRPr>
    </a:lvl1pPr>
    <a:lvl2pPr marL="457200" algn="l" defTabSz="914400" rtl="0" eaLnBrk="1" latinLnBrk="0" hangingPunct="1">
      <a:defRPr sz="1900" kern="1200">
        <a:solidFill>
          <a:schemeClr val="tx1"/>
        </a:solidFill>
        <a:latin typeface="+mn-lt"/>
        <a:ea typeface="+mn-ea"/>
        <a:cs typeface="+mn-cs"/>
      </a:defRPr>
    </a:lvl2pPr>
    <a:lvl3pPr marL="914400" algn="l" defTabSz="914400" rtl="0" eaLnBrk="1" latinLnBrk="0" hangingPunct="1">
      <a:defRPr sz="1900" kern="1200">
        <a:solidFill>
          <a:schemeClr val="tx1"/>
        </a:solidFill>
        <a:latin typeface="+mn-lt"/>
        <a:ea typeface="+mn-ea"/>
        <a:cs typeface="+mn-cs"/>
      </a:defRPr>
    </a:lvl3pPr>
    <a:lvl4pPr marL="1371600" algn="l" defTabSz="914400" rtl="0" eaLnBrk="1" latinLnBrk="0" hangingPunct="1">
      <a:defRPr sz="1900" kern="1200">
        <a:solidFill>
          <a:schemeClr val="tx1"/>
        </a:solidFill>
        <a:latin typeface="+mn-lt"/>
        <a:ea typeface="+mn-ea"/>
        <a:cs typeface="+mn-cs"/>
      </a:defRPr>
    </a:lvl4pPr>
    <a:lvl5pPr marL="1828800" algn="l" defTabSz="914400" rtl="0" eaLnBrk="1" latinLnBrk="0" hangingPunct="1">
      <a:defRPr sz="1900" kern="1200">
        <a:solidFill>
          <a:schemeClr val="tx1"/>
        </a:solidFill>
        <a:latin typeface="+mn-lt"/>
        <a:ea typeface="+mn-ea"/>
        <a:cs typeface="+mn-cs"/>
      </a:defRPr>
    </a:lvl5pPr>
    <a:lvl6pPr marL="2286000" algn="l" defTabSz="914400" rtl="0" eaLnBrk="1" latinLnBrk="0" hangingPunct="1">
      <a:defRPr sz="1900" kern="1200">
        <a:solidFill>
          <a:schemeClr val="tx1"/>
        </a:solidFill>
        <a:latin typeface="+mn-lt"/>
        <a:ea typeface="+mn-ea"/>
        <a:cs typeface="+mn-cs"/>
      </a:defRPr>
    </a:lvl6pPr>
    <a:lvl7pPr marL="2743200" algn="l" defTabSz="914400" rtl="0" eaLnBrk="1" latinLnBrk="0" hangingPunct="1">
      <a:defRPr sz="1900" kern="1200">
        <a:solidFill>
          <a:schemeClr val="tx1"/>
        </a:solidFill>
        <a:latin typeface="+mn-lt"/>
        <a:ea typeface="+mn-ea"/>
        <a:cs typeface="+mn-cs"/>
      </a:defRPr>
    </a:lvl7pPr>
    <a:lvl8pPr marL="3200400" algn="l" defTabSz="914400" rtl="0" eaLnBrk="1" latinLnBrk="0" hangingPunct="1">
      <a:defRPr sz="1900" kern="1200">
        <a:solidFill>
          <a:schemeClr val="tx1"/>
        </a:solidFill>
        <a:latin typeface="+mn-lt"/>
        <a:ea typeface="+mn-ea"/>
        <a:cs typeface="+mn-cs"/>
      </a:defRPr>
    </a:lvl8pPr>
    <a:lvl9pPr marL="3657600" algn="l" defTabSz="914400" rtl="0" eaLnBrk="1" latinLnBrk="0" hangingPunct="1">
      <a:defRPr sz="19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0"/>
      </p:ext>
    </p:extLst>
  </p:showPr>
  <p:clrMru>
    <a:srgbClr val="002142"/>
    <a:srgbClr val="FFFFFF"/>
    <a:srgbClr val="959595"/>
    <a:srgbClr val="E3E3E3"/>
    <a:srgbClr val="0D518E"/>
    <a:srgbClr val="00B09B"/>
    <a:srgbClr val="C0BFB8"/>
    <a:srgbClr val="B3E7E2"/>
    <a:srgbClr val="B7C9DD"/>
    <a:srgbClr val="4C4C4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993" autoAdjust="0"/>
    <p:restoredTop sz="85879" autoAdjust="0"/>
  </p:normalViewPr>
  <p:slideViewPr>
    <p:cSldViewPr>
      <p:cViewPr varScale="1">
        <p:scale>
          <a:sx n="73" d="100"/>
          <a:sy n="73" d="100"/>
        </p:scale>
        <p:origin x="979" y="62"/>
      </p:cViewPr>
      <p:guideLst>
        <p:guide orient="horz" pos="2140"/>
        <p:guide pos="3830"/>
      </p:guideLst>
    </p:cSldViewPr>
  </p:slideViewPr>
  <p:notesTextViewPr>
    <p:cViewPr>
      <p:scale>
        <a:sx n="100" d="100"/>
        <a:sy n="100" d="100"/>
      </p:scale>
      <p:origin x="0" y="0"/>
    </p:cViewPr>
  </p:notesTextViewPr>
  <p:sorterViewPr>
    <p:cViewPr>
      <p:scale>
        <a:sx n="132" d="100"/>
        <a:sy n="132" d="100"/>
      </p:scale>
      <p:origin x="0" y="0"/>
    </p:cViewPr>
  </p:sorterViewPr>
  <p:notesViewPr>
    <p:cSldViewPr>
      <p:cViewPr>
        <p:scale>
          <a:sx n="100" d="100"/>
          <a:sy n="100" d="100"/>
        </p:scale>
        <p:origin x="-636" y="-78"/>
      </p:cViewPr>
      <p:guideLst>
        <p:guide orient="horz" pos="2853"/>
        <p:guide pos="2154"/>
      </p:guideLst>
    </p:cSldViewPr>
  </p:notes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notesMaster" Target="notesMasters/notesMaster1.xml"/><Relationship Id="rId5" Type="http://schemas.openxmlformats.org/officeDocument/2006/relationships/slide" Target="slides/slide3.xml"/><Relationship Id="rId4" Type="http://schemas.openxmlformats.org/officeDocument/2006/relationships/slide" Target="slides/slide2.xml"/><Relationship Id="rId32" Type="http://schemas.openxmlformats.org/officeDocument/2006/relationships/tableStyles" Target="tableStyles.xml"/><Relationship Id="rId31" Type="http://schemas.openxmlformats.org/officeDocument/2006/relationships/viewProps" Target="viewProps.xml"/><Relationship Id="rId30" Type="http://schemas.openxmlformats.org/officeDocument/2006/relationships/presProps" Target="presProps.xml"/><Relationship Id="rId3" Type="http://schemas.openxmlformats.org/officeDocument/2006/relationships/slide" Target="slides/slide1.xml"/><Relationship Id="rId29" Type="http://schemas.openxmlformats.org/officeDocument/2006/relationships/handoutMaster" Target="handoutMasters/handoutMaster1.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5BC7B67A-AD49-408A-AEEC-75C8605EA277}" type="datetimeFigureOut">
              <a:rPr lang="en-US" smtClean="0"/>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630CC628-4E8B-4486-B273-FFCE73DCD927}" type="slidenum">
              <a:rPr lang="en-US" smtClean="0"/>
            </a:fld>
            <a:endParaRPr lang="en-US" dirty="0"/>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248F956-1FB9-4221-9738-7870A065BE30}" type="datetimeFigureOut">
              <a:rPr lang="en-US" smtClean="0"/>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7C6A902-A7B9-4FF9-A8AF-32DEBBB71990}" type="slidenum">
              <a:rPr lang="en-US" smtClean="0"/>
            </a:fld>
            <a:endParaRPr lang="en-US" dirty="0"/>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 so that we come up with 2 research questions based on the data we have now. </a:t>
            </a:r>
            <a:endParaRPr lang="en-US" sz="1200" dirty="0"/>
          </a:p>
          <a:p>
            <a:r>
              <a:rPr lang="en-US" sz="1200" dirty="0"/>
              <a:t>Q1: What biological attributes can help us to construct machine learning models that can predict whether we have cardiovascular disease or not? </a:t>
            </a:r>
            <a:endParaRPr lang="en-US" sz="1200" dirty="0"/>
          </a:p>
          <a:p>
            <a:r>
              <a:rPr lang="en-US" sz="1200" dirty="0"/>
              <a:t>Q2:Which model is the best model to predict whether we have cardiovascular disease or not? </a:t>
            </a:r>
            <a:endParaRPr lang="en-US" dirty="0"/>
          </a:p>
        </p:txBody>
      </p:sp>
      <p:sp>
        <p:nvSpPr>
          <p:cNvPr id="4" name="Slide Number Placeholder 3"/>
          <p:cNvSpPr>
            <a:spLocks noGrp="1"/>
          </p:cNvSpPr>
          <p:nvPr>
            <p:ph type="sldNum" sz="quarter" idx="5"/>
          </p:nvPr>
        </p:nvSpPr>
        <p:spPr/>
        <p:txBody>
          <a:bodyPr/>
          <a:lstStyle/>
          <a:p>
            <a:fld id="{77C6A902-A7B9-4FF9-A8AF-32DEBBB71990}" type="slidenum">
              <a:rPr lang="en-US" smtClean="0"/>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we import our data and libraries we will use in further steps</a:t>
            </a:r>
            <a:endParaRPr lang="en-US" dirty="0"/>
          </a:p>
        </p:txBody>
      </p:sp>
      <p:sp>
        <p:nvSpPr>
          <p:cNvPr id="4" name="Slide Number Placeholder 3"/>
          <p:cNvSpPr>
            <a:spLocks noGrp="1"/>
          </p:cNvSpPr>
          <p:nvPr>
            <p:ph type="sldNum" sz="quarter" idx="5"/>
          </p:nvPr>
        </p:nvSpPr>
        <p:spPr/>
        <p:txBody>
          <a:bodyPr/>
          <a:lstStyle/>
          <a:p>
            <a:fld id="{77C6A902-A7B9-4FF9-A8AF-32DEBBB71990}" type="slidenum">
              <a:rPr lang="en-US" smtClean="0"/>
            </a:fld>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first separate categorical data and numerical data into 2 lists.</a:t>
            </a:r>
            <a:endParaRPr lang="en-US" dirty="0"/>
          </a:p>
        </p:txBody>
      </p:sp>
      <p:sp>
        <p:nvSpPr>
          <p:cNvPr id="4" name="Slide Number Placeholder 3"/>
          <p:cNvSpPr>
            <a:spLocks noGrp="1"/>
          </p:cNvSpPr>
          <p:nvPr>
            <p:ph type="sldNum" sz="quarter" idx="5"/>
          </p:nvPr>
        </p:nvSpPr>
        <p:spPr/>
        <p:txBody>
          <a:bodyPr/>
          <a:lstStyle/>
          <a:p>
            <a:fld id="{77C6A902-A7B9-4FF9-A8AF-32DEBBB71990}" type="slidenum">
              <a:rPr lang="en-US" smtClean="0"/>
            </a:fld>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we finished the analysis separately.</a:t>
            </a:r>
            <a:endParaRPr lang="en-US" dirty="0"/>
          </a:p>
          <a:p>
            <a:r>
              <a:rPr lang="en-US" dirty="0"/>
              <a:t> According to the </a:t>
            </a:r>
            <a:r>
              <a:rPr lang="en-US" b="0" i="0" dirty="0">
                <a:solidFill>
                  <a:srgbClr val="000000"/>
                </a:solidFill>
                <a:effectLst/>
                <a:latin typeface="Helvetica Neue"/>
              </a:rPr>
              <a:t>According to the </a:t>
            </a:r>
            <a:r>
              <a:rPr lang="en-US" b="0" i="0" dirty="0" err="1">
                <a:solidFill>
                  <a:srgbClr val="000000"/>
                </a:solidFill>
                <a:effectLst/>
                <a:latin typeface="Helvetica Neue"/>
              </a:rPr>
              <a:t>barplot</a:t>
            </a:r>
            <a:r>
              <a:rPr lang="en-US" b="0" i="0" dirty="0">
                <a:solidFill>
                  <a:srgbClr val="000000"/>
                </a:solidFill>
                <a:effectLst/>
                <a:latin typeface="Helvetica Neue"/>
              </a:rPr>
              <a:t> of each categorical attribute:</a:t>
            </a:r>
            <a:br>
              <a:rPr lang="en-US" dirty="0"/>
            </a:br>
            <a:r>
              <a:rPr lang="en-US" b="1" i="0" dirty="0">
                <a:solidFill>
                  <a:srgbClr val="000000"/>
                </a:solidFill>
                <a:effectLst/>
                <a:latin typeface="Helvetica Neue"/>
              </a:rPr>
              <a:t>Sex:</a:t>
            </a:r>
            <a:r>
              <a:rPr lang="en-US" b="0" i="0" dirty="0">
                <a:solidFill>
                  <a:srgbClr val="000000"/>
                </a:solidFill>
                <a:effectLst/>
                <a:latin typeface="Helvetica Neue"/>
              </a:rPr>
              <a:t> M = Male, F = Female. M:F nearly equal to 8:2.</a:t>
            </a:r>
            <a:br>
              <a:rPr lang="en-US" dirty="0"/>
            </a:br>
            <a:r>
              <a:rPr lang="en-US" b="1" i="0" dirty="0" err="1">
                <a:solidFill>
                  <a:srgbClr val="000000"/>
                </a:solidFill>
                <a:effectLst/>
                <a:latin typeface="Helvetica Neue"/>
              </a:rPr>
              <a:t>ChestPainType</a:t>
            </a:r>
            <a:r>
              <a:rPr lang="en-US" b="1" i="0" dirty="0">
                <a:solidFill>
                  <a:srgbClr val="000000"/>
                </a:solidFill>
                <a:effectLst/>
                <a:latin typeface="Helvetica Neue"/>
              </a:rPr>
              <a:t>:</a:t>
            </a:r>
            <a:r>
              <a:rPr lang="en-US" b="0" i="0" dirty="0">
                <a:solidFill>
                  <a:srgbClr val="000000"/>
                </a:solidFill>
                <a:effectLst/>
                <a:latin typeface="Helvetica Neue"/>
              </a:rPr>
              <a:t> There 4 types of chest pain type. The ASY are the most common type in the dataset.</a:t>
            </a:r>
            <a:br>
              <a:rPr lang="en-US" dirty="0"/>
            </a:br>
            <a:r>
              <a:rPr lang="en-US" b="1" i="0" dirty="0" err="1">
                <a:solidFill>
                  <a:srgbClr val="000000"/>
                </a:solidFill>
                <a:effectLst/>
                <a:latin typeface="Helvetica Neue"/>
              </a:rPr>
              <a:t>FastingBS</a:t>
            </a:r>
            <a:r>
              <a:rPr lang="en-US" b="1" i="0" dirty="0">
                <a:solidFill>
                  <a:srgbClr val="000000"/>
                </a:solidFill>
                <a:effectLst/>
                <a:latin typeface="Helvetica Neue"/>
              </a:rPr>
              <a:t>:</a:t>
            </a:r>
            <a:r>
              <a:rPr lang="en-US" b="0" i="0" dirty="0">
                <a:solidFill>
                  <a:srgbClr val="000000"/>
                </a:solidFill>
                <a:effectLst/>
                <a:latin typeface="Helvetica Neue"/>
              </a:rPr>
              <a:t> '0':'1' nearly equal to 7:3. It means most people have normal fasting BS.</a:t>
            </a:r>
            <a:br>
              <a:rPr lang="en-US" dirty="0"/>
            </a:br>
            <a:r>
              <a:rPr lang="en-US" b="1" i="0" dirty="0" err="1">
                <a:solidFill>
                  <a:srgbClr val="000000"/>
                </a:solidFill>
                <a:effectLst/>
                <a:latin typeface="Helvetica Neue"/>
              </a:rPr>
              <a:t>RestingECG</a:t>
            </a:r>
            <a:r>
              <a:rPr lang="en-US" b="1" i="0" dirty="0">
                <a:solidFill>
                  <a:srgbClr val="000000"/>
                </a:solidFill>
                <a:effectLst/>
                <a:latin typeface="Helvetica Neue"/>
              </a:rPr>
              <a:t>:</a:t>
            </a:r>
            <a:r>
              <a:rPr lang="en-US" b="0" i="0" dirty="0">
                <a:solidFill>
                  <a:srgbClr val="000000"/>
                </a:solidFill>
                <a:effectLst/>
                <a:latin typeface="Helvetica Neue"/>
              </a:rPr>
              <a:t> There 3 types of resting ECG. Most of people has normal resting ECG. The number of people who have LVH type of resting ECG are nearly equal to the number of people who have ST type of resting ECG.</a:t>
            </a:r>
            <a:br>
              <a:rPr lang="en-US" dirty="0"/>
            </a:br>
            <a:r>
              <a:rPr lang="en-US" b="1" i="0" dirty="0" err="1">
                <a:solidFill>
                  <a:srgbClr val="000000"/>
                </a:solidFill>
                <a:effectLst/>
                <a:latin typeface="Helvetica Neue"/>
              </a:rPr>
              <a:t>ExerciseAngina</a:t>
            </a:r>
            <a:r>
              <a:rPr lang="en-US" b="1" i="0" dirty="0">
                <a:solidFill>
                  <a:srgbClr val="000000"/>
                </a:solidFill>
                <a:effectLst/>
                <a:latin typeface="Helvetica Neue"/>
              </a:rPr>
              <a:t>:</a:t>
            </a:r>
            <a:r>
              <a:rPr lang="en-US" b="0" i="0" dirty="0">
                <a:solidFill>
                  <a:srgbClr val="000000"/>
                </a:solidFill>
                <a:effectLst/>
                <a:latin typeface="Helvetica Neue"/>
              </a:rPr>
              <a:t> The number of people don't have exercise-</a:t>
            </a:r>
            <a:r>
              <a:rPr lang="en-US" b="0" i="0" dirty="0" err="1">
                <a:solidFill>
                  <a:srgbClr val="000000"/>
                </a:solidFill>
                <a:effectLst/>
                <a:latin typeface="Helvetica Neue"/>
              </a:rPr>
              <a:t>indeued</a:t>
            </a:r>
            <a:r>
              <a:rPr lang="en-US" b="0" i="0" dirty="0">
                <a:solidFill>
                  <a:srgbClr val="000000"/>
                </a:solidFill>
                <a:effectLst/>
                <a:latin typeface="Helvetica Neue"/>
              </a:rPr>
              <a:t> angina is more than the number of people who do.</a:t>
            </a:r>
            <a:br>
              <a:rPr lang="en-US" dirty="0"/>
            </a:br>
            <a:r>
              <a:rPr lang="en-US" b="1" i="0" dirty="0" err="1">
                <a:solidFill>
                  <a:srgbClr val="000000"/>
                </a:solidFill>
                <a:effectLst/>
                <a:latin typeface="Helvetica Neue"/>
              </a:rPr>
              <a:t>ST_Slope</a:t>
            </a:r>
            <a:r>
              <a:rPr lang="en-US" b="1" i="0" dirty="0">
                <a:solidFill>
                  <a:srgbClr val="000000"/>
                </a:solidFill>
                <a:effectLst/>
                <a:latin typeface="Helvetica Neue"/>
              </a:rPr>
              <a:t>:</a:t>
            </a:r>
            <a:r>
              <a:rPr lang="en-US" b="0" i="0" dirty="0">
                <a:solidFill>
                  <a:srgbClr val="000000"/>
                </a:solidFill>
                <a:effectLst/>
                <a:latin typeface="Helvetica Neue"/>
              </a:rPr>
              <a:t> There are 3 types of </a:t>
            </a:r>
            <a:r>
              <a:rPr lang="en-US" b="0" i="0" dirty="0" err="1">
                <a:solidFill>
                  <a:srgbClr val="000000"/>
                </a:solidFill>
                <a:effectLst/>
                <a:latin typeface="Helvetica Neue"/>
              </a:rPr>
              <a:t>ST_Slope</a:t>
            </a:r>
            <a:r>
              <a:rPr lang="en-US" b="0" i="0" dirty="0">
                <a:solidFill>
                  <a:srgbClr val="000000"/>
                </a:solidFill>
                <a:effectLst/>
                <a:latin typeface="Helvetica Neue"/>
              </a:rPr>
              <a:t>. There are more people who have flat or up </a:t>
            </a:r>
            <a:r>
              <a:rPr lang="en-US" b="0" i="0" dirty="0" err="1">
                <a:solidFill>
                  <a:srgbClr val="000000"/>
                </a:solidFill>
                <a:effectLst/>
                <a:latin typeface="Helvetica Neue"/>
              </a:rPr>
              <a:t>ST_Slope</a:t>
            </a:r>
            <a:r>
              <a:rPr lang="en-US" b="0" i="0" dirty="0">
                <a:solidFill>
                  <a:srgbClr val="000000"/>
                </a:solidFill>
                <a:effectLst/>
                <a:latin typeface="Helvetica Neue"/>
              </a:rPr>
              <a:t>.</a:t>
            </a:r>
            <a:br>
              <a:rPr lang="en-US" dirty="0"/>
            </a:br>
            <a:r>
              <a:rPr lang="en-US" b="1" i="0" dirty="0" err="1">
                <a:solidFill>
                  <a:srgbClr val="000000"/>
                </a:solidFill>
                <a:effectLst/>
                <a:latin typeface="Helvetica Neue"/>
              </a:rPr>
              <a:t>HeartDisease</a:t>
            </a:r>
            <a:r>
              <a:rPr lang="en-US" b="1" i="0" dirty="0">
                <a:solidFill>
                  <a:srgbClr val="000000"/>
                </a:solidFill>
                <a:effectLst/>
                <a:latin typeface="Helvetica Neue"/>
              </a:rPr>
              <a:t>:</a:t>
            </a:r>
            <a:r>
              <a:rPr lang="en-US" b="0" i="0" dirty="0">
                <a:solidFill>
                  <a:srgbClr val="000000"/>
                </a:solidFill>
                <a:effectLst/>
                <a:latin typeface="Helvetica Neue"/>
              </a:rPr>
              <a:t> The response variable. The number of people who have cardiovascular diseases are more than the number of people who don't.</a:t>
            </a:r>
            <a:br>
              <a:rPr lang="en-US" dirty="0"/>
            </a:br>
            <a:r>
              <a:rPr lang="en-US" b="0" i="0" dirty="0">
                <a:solidFill>
                  <a:srgbClr val="000000"/>
                </a:solidFill>
                <a:effectLst/>
                <a:latin typeface="Helvetica Neue"/>
              </a:rPr>
              <a:t>Due to '</a:t>
            </a:r>
            <a:r>
              <a:rPr lang="en-US" b="0" i="0" dirty="0" err="1">
                <a:solidFill>
                  <a:srgbClr val="000000"/>
                </a:solidFill>
                <a:effectLst/>
                <a:latin typeface="Helvetica Neue"/>
              </a:rPr>
              <a:t>ST_Slop</a:t>
            </a:r>
            <a:r>
              <a:rPr lang="en-US" b="0" i="0" dirty="0">
                <a:solidFill>
                  <a:srgbClr val="000000"/>
                </a:solidFill>
                <a:effectLst/>
                <a:latin typeface="Helvetica Neue"/>
              </a:rPr>
              <a:t>', '</a:t>
            </a:r>
            <a:r>
              <a:rPr lang="en-US" b="0" i="0" dirty="0" err="1">
                <a:solidFill>
                  <a:srgbClr val="000000"/>
                </a:solidFill>
                <a:effectLst/>
                <a:latin typeface="Helvetica Neue"/>
              </a:rPr>
              <a:t>ExerciseAngina</a:t>
            </a:r>
            <a:r>
              <a:rPr lang="en-US" b="0" i="0" dirty="0">
                <a:solidFill>
                  <a:srgbClr val="000000"/>
                </a:solidFill>
                <a:effectLst/>
                <a:latin typeface="Helvetica Neue"/>
              </a:rPr>
              <a:t>', '</a:t>
            </a:r>
            <a:r>
              <a:rPr lang="en-US" b="0" i="0" dirty="0" err="1">
                <a:solidFill>
                  <a:srgbClr val="000000"/>
                </a:solidFill>
                <a:effectLst/>
                <a:latin typeface="Helvetica Neue"/>
              </a:rPr>
              <a:t>RestingECG</a:t>
            </a:r>
            <a:r>
              <a:rPr lang="en-US" b="0" i="0" dirty="0">
                <a:solidFill>
                  <a:srgbClr val="000000"/>
                </a:solidFill>
                <a:effectLst/>
                <a:latin typeface="Helvetica Neue"/>
              </a:rPr>
              <a:t>', '</a:t>
            </a:r>
            <a:r>
              <a:rPr lang="en-US" b="0" i="0" dirty="0" err="1">
                <a:solidFill>
                  <a:srgbClr val="000000"/>
                </a:solidFill>
                <a:effectLst/>
                <a:latin typeface="Helvetica Neue"/>
              </a:rPr>
              <a:t>ChestPainType</a:t>
            </a:r>
            <a:r>
              <a:rPr lang="en-US" b="0" i="0" dirty="0">
                <a:solidFill>
                  <a:srgbClr val="000000"/>
                </a:solidFill>
                <a:effectLst/>
                <a:latin typeface="Helvetica Neue"/>
              </a:rPr>
              <a:t>', and 'Sex' are nominal categorical variables, so we will </a:t>
            </a:r>
            <a:r>
              <a:rPr lang="en-US" b="0" i="0" dirty="0" err="1">
                <a:solidFill>
                  <a:srgbClr val="000000"/>
                </a:solidFill>
                <a:effectLst/>
                <a:latin typeface="Helvetica Neue"/>
              </a:rPr>
              <a:t>transiform</a:t>
            </a:r>
            <a:r>
              <a:rPr lang="en-US" b="0" i="0" dirty="0">
                <a:solidFill>
                  <a:srgbClr val="000000"/>
                </a:solidFill>
                <a:effectLst/>
                <a:latin typeface="Helvetica Neue"/>
              </a:rPr>
              <a:t> them into dummy variables in below data preparation.</a:t>
            </a:r>
            <a:endParaRPr lang="en-US" dirty="0"/>
          </a:p>
        </p:txBody>
      </p:sp>
      <p:sp>
        <p:nvSpPr>
          <p:cNvPr id="4" name="Slide Number Placeholder 3"/>
          <p:cNvSpPr>
            <a:spLocks noGrp="1"/>
          </p:cNvSpPr>
          <p:nvPr>
            <p:ph type="sldNum" sz="quarter" idx="5"/>
          </p:nvPr>
        </p:nvSpPr>
        <p:spPr/>
        <p:txBody>
          <a:bodyPr/>
          <a:lstStyle/>
          <a:p>
            <a:fld id="{77C6A902-A7B9-4FF9-A8AF-32DEBBB71990}" type="slidenum">
              <a:rPr lang="en-US" smtClean="0"/>
            </a:fld>
            <a:endParaRPr 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Helvetica Neue"/>
              </a:rPr>
              <a:t>We also made a </a:t>
            </a:r>
            <a:r>
              <a:rPr lang="en-US" b="0" i="0" dirty="0" err="1">
                <a:solidFill>
                  <a:srgbClr val="000000"/>
                </a:solidFill>
                <a:effectLst/>
                <a:latin typeface="Helvetica Neue"/>
              </a:rPr>
              <a:t>countplot</a:t>
            </a:r>
            <a:r>
              <a:rPr lang="en-US" b="0" i="0" dirty="0">
                <a:solidFill>
                  <a:srgbClr val="000000"/>
                </a:solidFill>
                <a:effectLst/>
                <a:latin typeface="Helvetica Neue"/>
              </a:rPr>
              <a:t> to show the relationship between categorical variables and the responsible variable '</a:t>
            </a:r>
            <a:r>
              <a:rPr lang="en-US" b="0" i="0" dirty="0" err="1">
                <a:solidFill>
                  <a:srgbClr val="000000"/>
                </a:solidFill>
                <a:effectLst/>
                <a:latin typeface="Helvetica Neue"/>
              </a:rPr>
              <a:t>HeartDisease</a:t>
            </a:r>
            <a:r>
              <a:rPr lang="en-US" b="0" i="0" dirty="0">
                <a:solidFill>
                  <a:srgbClr val="000000"/>
                </a:solidFill>
                <a:effectLst/>
                <a:latin typeface="Helvetica Neue"/>
              </a:rPr>
              <a:t>' . According to the </a:t>
            </a:r>
            <a:r>
              <a:rPr lang="en-US" b="0" i="0" dirty="0" err="1">
                <a:solidFill>
                  <a:srgbClr val="000000"/>
                </a:solidFill>
                <a:effectLst/>
                <a:latin typeface="Helvetica Neue"/>
              </a:rPr>
              <a:t>countplots</a:t>
            </a:r>
            <a:r>
              <a:rPr lang="en-US" b="0" i="0" dirty="0">
                <a:solidFill>
                  <a:srgbClr val="000000"/>
                </a:solidFill>
                <a:effectLst/>
                <a:latin typeface="Helvetica Neue"/>
              </a:rPr>
              <a:t>, the 'Fasting BS' obviously has less '1', and the '</a:t>
            </a:r>
            <a:r>
              <a:rPr lang="en-US" b="0" i="0" dirty="0" err="1">
                <a:solidFill>
                  <a:srgbClr val="000000"/>
                </a:solidFill>
                <a:effectLst/>
                <a:latin typeface="Helvetica Neue"/>
              </a:rPr>
              <a:t>HeartDisease</a:t>
            </a:r>
            <a:r>
              <a:rPr lang="en-US" b="0" i="0" dirty="0">
                <a:solidFill>
                  <a:srgbClr val="000000"/>
                </a:solidFill>
                <a:effectLst/>
                <a:latin typeface="Helvetica Neue"/>
              </a:rPr>
              <a:t>' has nearly equal to 0 and 1 when 'Fasting BS' equals to 0, so that may mean the 'Fasting BS' may not be any key indicator that can lead to cardiovascular diseases. The Male are more likely to have cardiovascular diseases than females. The ASY chest pain type is more likely to lead to cardiovascular diseases. Three '</a:t>
            </a:r>
            <a:r>
              <a:rPr lang="en-US" b="0" i="0" dirty="0" err="1">
                <a:solidFill>
                  <a:srgbClr val="000000"/>
                </a:solidFill>
                <a:effectLst/>
                <a:latin typeface="Helvetica Neue"/>
              </a:rPr>
              <a:t>Resing</a:t>
            </a:r>
            <a:r>
              <a:rPr lang="en-US" b="0" i="0" dirty="0">
                <a:solidFill>
                  <a:srgbClr val="000000"/>
                </a:solidFill>
                <a:effectLst/>
                <a:latin typeface="Helvetica Neue"/>
              </a:rPr>
              <a:t> ECG' types don't have a significantly different impact on leading cardiovascular diseases. People who have exercise-induced angina are more likely to have cardiovascular diseases. The Flat and Down '</a:t>
            </a:r>
            <a:r>
              <a:rPr lang="en-US" b="0" i="0" dirty="0" err="1">
                <a:solidFill>
                  <a:srgbClr val="000000"/>
                </a:solidFill>
                <a:effectLst/>
                <a:latin typeface="Helvetica Neue"/>
              </a:rPr>
              <a:t>ST_Slope</a:t>
            </a:r>
            <a:r>
              <a:rPr lang="en-US" b="0" i="0" dirty="0">
                <a:solidFill>
                  <a:srgbClr val="000000"/>
                </a:solidFill>
                <a:effectLst/>
                <a:latin typeface="Helvetica Neue"/>
              </a:rPr>
              <a:t>' ARE more likely leading to cardiovascular diseases.</a:t>
            </a:r>
            <a:endParaRPr lang="en-US" dirty="0"/>
          </a:p>
        </p:txBody>
      </p:sp>
      <p:sp>
        <p:nvSpPr>
          <p:cNvPr id="4" name="Slide Number Placeholder 3"/>
          <p:cNvSpPr>
            <a:spLocks noGrp="1"/>
          </p:cNvSpPr>
          <p:nvPr>
            <p:ph type="sldNum" sz="quarter" idx="5"/>
          </p:nvPr>
        </p:nvSpPr>
        <p:spPr/>
        <p:txBody>
          <a:bodyPr/>
          <a:lstStyle/>
          <a:p>
            <a:fld id="{77C6A902-A7B9-4FF9-A8AF-32DEBBB71990}" type="slidenum">
              <a:rPr lang="en-US" smtClean="0"/>
            </a:fld>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Helvetica Neue"/>
              </a:rPr>
              <a:t>According to the boxplots and histograms:</a:t>
            </a:r>
            <a:br>
              <a:rPr lang="en-US" dirty="0"/>
            </a:br>
            <a:r>
              <a:rPr lang="en-US" b="1" i="0" dirty="0">
                <a:solidFill>
                  <a:srgbClr val="000000"/>
                </a:solidFill>
                <a:effectLst/>
                <a:latin typeface="Helvetica Neue"/>
              </a:rPr>
              <a:t>Age:</a:t>
            </a:r>
            <a:r>
              <a:rPr lang="en-US" b="0" i="0" dirty="0">
                <a:solidFill>
                  <a:srgbClr val="000000"/>
                </a:solidFill>
                <a:effectLst/>
                <a:latin typeface="Helvetica Neue"/>
              </a:rPr>
              <a:t> Range from 28-77.</a:t>
            </a:r>
            <a:br>
              <a:rPr lang="en-US" dirty="0"/>
            </a:br>
            <a:r>
              <a:rPr lang="en-US" b="1" i="0" dirty="0">
                <a:solidFill>
                  <a:srgbClr val="000000"/>
                </a:solidFill>
                <a:effectLst/>
                <a:latin typeface="Helvetica Neue"/>
              </a:rPr>
              <a:t>Resting BP:</a:t>
            </a:r>
            <a:r>
              <a:rPr lang="en-US" b="0" i="0" dirty="0">
                <a:solidFill>
                  <a:srgbClr val="000000"/>
                </a:solidFill>
                <a:effectLst/>
                <a:latin typeface="Helvetica Neue"/>
              </a:rPr>
              <a:t> Resting blood pressure.</a:t>
            </a:r>
            <a:br>
              <a:rPr lang="en-US" dirty="0"/>
            </a:br>
            <a:r>
              <a:rPr lang="en-US" b="1" i="0" dirty="0" err="1">
                <a:solidFill>
                  <a:srgbClr val="000000"/>
                </a:solidFill>
                <a:effectLst/>
                <a:latin typeface="Helvetica Neue"/>
              </a:rPr>
              <a:t>MaxHR</a:t>
            </a:r>
            <a:r>
              <a:rPr lang="en-US" b="1" i="0" dirty="0">
                <a:solidFill>
                  <a:srgbClr val="000000"/>
                </a:solidFill>
                <a:effectLst/>
                <a:latin typeface="Helvetica Neue"/>
              </a:rPr>
              <a:t>:</a:t>
            </a:r>
            <a:r>
              <a:rPr lang="en-US" b="0" i="0" dirty="0">
                <a:solidFill>
                  <a:srgbClr val="000000"/>
                </a:solidFill>
                <a:effectLst/>
                <a:latin typeface="Helvetica Neue"/>
              </a:rPr>
              <a:t> Maximum heart rate. High </a:t>
            </a:r>
            <a:r>
              <a:rPr lang="en-US" b="0" i="0" dirty="0" err="1">
                <a:solidFill>
                  <a:srgbClr val="000000"/>
                </a:solidFill>
                <a:effectLst/>
                <a:latin typeface="Helvetica Neue"/>
              </a:rPr>
              <a:t>MaxHR</a:t>
            </a:r>
            <a:r>
              <a:rPr lang="en-US" b="0" i="0" dirty="0">
                <a:solidFill>
                  <a:srgbClr val="000000"/>
                </a:solidFill>
                <a:effectLst/>
                <a:latin typeface="Helvetica Neue"/>
              </a:rPr>
              <a:t> may be more likely leading to cardiovascular diseases.</a:t>
            </a:r>
            <a:br>
              <a:rPr lang="en-US" dirty="0"/>
            </a:br>
            <a:r>
              <a:rPr lang="en-US" b="1" i="0" dirty="0">
                <a:solidFill>
                  <a:srgbClr val="000000"/>
                </a:solidFill>
                <a:effectLst/>
                <a:latin typeface="Helvetica Neue"/>
              </a:rPr>
              <a:t>Cholesterol:</a:t>
            </a:r>
            <a:r>
              <a:rPr lang="en-US" b="0" i="0" dirty="0">
                <a:solidFill>
                  <a:srgbClr val="000000"/>
                </a:solidFill>
                <a:effectLst/>
                <a:latin typeface="Helvetica Neue"/>
              </a:rPr>
              <a:t> serum cholesterol. High serum cholesterol may be more likely to lead to cardiovascular diseases.</a:t>
            </a:r>
            <a:br>
              <a:rPr lang="en-US" dirty="0"/>
            </a:br>
            <a:r>
              <a:rPr lang="en-US" b="1" i="0" dirty="0" err="1">
                <a:solidFill>
                  <a:srgbClr val="000000"/>
                </a:solidFill>
                <a:effectLst/>
                <a:latin typeface="Helvetica Neue"/>
              </a:rPr>
              <a:t>Oldpeak</a:t>
            </a:r>
            <a:r>
              <a:rPr lang="en-US" b="1" i="0" dirty="0">
                <a:solidFill>
                  <a:srgbClr val="000000"/>
                </a:solidFill>
                <a:effectLst/>
                <a:latin typeface="Helvetica Neue"/>
              </a:rPr>
              <a:t>:</a:t>
            </a:r>
            <a:r>
              <a:rPr lang="en-US" b="0" i="0" dirty="0">
                <a:solidFill>
                  <a:srgbClr val="000000"/>
                </a:solidFill>
                <a:effectLst/>
                <a:latin typeface="Helvetica Neue"/>
              </a:rPr>
              <a:t> Depression level.</a:t>
            </a:r>
            <a:br>
              <a:rPr lang="en-US" dirty="0"/>
            </a:br>
            <a:r>
              <a:rPr lang="en-US" b="0" i="0" dirty="0">
                <a:solidFill>
                  <a:srgbClr val="000000"/>
                </a:solidFill>
                <a:effectLst/>
                <a:latin typeface="Helvetica Neue"/>
              </a:rPr>
              <a:t>we can see that every numerical attribute except for Cholesterol are nearly normally distributed. The '</a:t>
            </a:r>
            <a:r>
              <a:rPr lang="en-US" b="0" i="0" dirty="0" err="1">
                <a:solidFill>
                  <a:srgbClr val="000000"/>
                </a:solidFill>
                <a:effectLst/>
                <a:latin typeface="Helvetica Neue"/>
              </a:rPr>
              <a:t>RestingBP</a:t>
            </a:r>
            <a:r>
              <a:rPr lang="en-US" b="0" i="0" dirty="0">
                <a:solidFill>
                  <a:srgbClr val="000000"/>
                </a:solidFill>
                <a:effectLst/>
                <a:latin typeface="Helvetica Neue"/>
              </a:rPr>
              <a:t>', '</a:t>
            </a:r>
            <a:r>
              <a:rPr lang="en-US" b="0" i="0" dirty="0" err="1">
                <a:solidFill>
                  <a:srgbClr val="000000"/>
                </a:solidFill>
                <a:effectLst/>
                <a:latin typeface="Helvetica Neue"/>
              </a:rPr>
              <a:t>MaxHR</a:t>
            </a:r>
            <a:r>
              <a:rPr lang="en-US" b="0" i="0" dirty="0">
                <a:solidFill>
                  <a:srgbClr val="000000"/>
                </a:solidFill>
                <a:effectLst/>
                <a:latin typeface="Helvetica Neue"/>
              </a:rPr>
              <a:t>', 'Cholesterol', and '</a:t>
            </a:r>
            <a:r>
              <a:rPr lang="en-US" b="0" i="0" dirty="0" err="1">
                <a:solidFill>
                  <a:srgbClr val="000000"/>
                </a:solidFill>
                <a:effectLst/>
                <a:latin typeface="Helvetica Neue"/>
              </a:rPr>
              <a:t>Oldpeak</a:t>
            </a:r>
            <a:r>
              <a:rPr lang="en-US" b="0" i="0" dirty="0">
                <a:solidFill>
                  <a:srgbClr val="000000"/>
                </a:solidFill>
                <a:effectLst/>
                <a:latin typeface="Helvetica Neue"/>
              </a:rPr>
              <a:t>' have some outliers.</a:t>
            </a:r>
            <a:endParaRPr lang="en-US" dirty="0"/>
          </a:p>
        </p:txBody>
      </p:sp>
      <p:sp>
        <p:nvSpPr>
          <p:cNvPr id="4" name="Slide Number Placeholder 3"/>
          <p:cNvSpPr>
            <a:spLocks noGrp="1"/>
          </p:cNvSpPr>
          <p:nvPr>
            <p:ph type="sldNum" sz="quarter" idx="5"/>
          </p:nvPr>
        </p:nvSpPr>
        <p:spPr/>
        <p:txBody>
          <a:bodyPr/>
          <a:lstStyle/>
          <a:p>
            <a:fld id="{77C6A902-A7B9-4FF9-A8AF-32DEBBB71990}" type="slidenum">
              <a:rPr lang="en-US" smtClean="0"/>
            </a:fld>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also showed the relationship between numerical variables and the response variable and relationship each other.</a:t>
            </a:r>
            <a:endParaRPr lang="en-US" dirty="0"/>
          </a:p>
          <a:p>
            <a:r>
              <a:rPr lang="en-US" b="0" i="0" dirty="0">
                <a:solidFill>
                  <a:srgbClr val="000000"/>
                </a:solidFill>
                <a:effectLst/>
                <a:latin typeface="Helvetica Neue"/>
              </a:rPr>
              <a:t>According to the violin plot and the correlation calculation:.</a:t>
            </a:r>
            <a:endParaRPr lang="en-US" b="0" i="0" dirty="0">
              <a:solidFill>
                <a:srgbClr val="000000"/>
              </a:solidFill>
              <a:effectLst/>
              <a:latin typeface="Helvetica Neue"/>
            </a:endParaRPr>
          </a:p>
          <a:p>
            <a:r>
              <a:rPr lang="en-US" b="0" i="0" dirty="0">
                <a:solidFill>
                  <a:srgbClr val="000000"/>
                </a:solidFill>
                <a:effectLst/>
                <a:latin typeface="Helvetica Neue"/>
              </a:rPr>
              <a:t>These attributes have a low correlation with each other.</a:t>
            </a:r>
            <a:endParaRPr lang="en-US" dirty="0"/>
          </a:p>
        </p:txBody>
      </p:sp>
      <p:sp>
        <p:nvSpPr>
          <p:cNvPr id="4" name="Slide Number Placeholder 3"/>
          <p:cNvSpPr>
            <a:spLocks noGrp="1"/>
          </p:cNvSpPr>
          <p:nvPr>
            <p:ph type="sldNum" sz="quarter" idx="5"/>
          </p:nvPr>
        </p:nvSpPr>
        <p:spPr/>
        <p:txBody>
          <a:bodyPr/>
          <a:lstStyle/>
          <a:p>
            <a:fld id="{77C6A902-A7B9-4FF9-A8AF-32DEBBB71990}" type="slidenum">
              <a:rPr lang="en-US" smtClean="0"/>
            </a:fld>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Helvetica Neue"/>
              </a:rPr>
              <a:t>According to the result of EDA, we decide to use standardization for numerical variables and use </a:t>
            </a:r>
            <a:r>
              <a:rPr lang="en-US" b="0" i="0" dirty="0" err="1">
                <a:solidFill>
                  <a:srgbClr val="000000"/>
                </a:solidFill>
                <a:effectLst/>
                <a:latin typeface="Helvetica Neue"/>
              </a:rPr>
              <a:t>OneHotEncoder</a:t>
            </a:r>
            <a:r>
              <a:rPr lang="en-US" b="0" i="0" dirty="0">
                <a:solidFill>
                  <a:srgbClr val="000000"/>
                </a:solidFill>
                <a:effectLst/>
                <a:latin typeface="Helvetica Neue"/>
              </a:rPr>
              <a:t> to turn nominal categorical attributes into dummy variables.</a:t>
            </a:r>
            <a:endParaRPr lang="en-US" dirty="0"/>
          </a:p>
        </p:txBody>
      </p:sp>
      <p:sp>
        <p:nvSpPr>
          <p:cNvPr id="4" name="Slide Number Placeholder 3"/>
          <p:cNvSpPr>
            <a:spLocks noGrp="1"/>
          </p:cNvSpPr>
          <p:nvPr>
            <p:ph type="sldNum" sz="quarter" idx="5"/>
          </p:nvPr>
        </p:nvSpPr>
        <p:spPr/>
        <p:txBody>
          <a:bodyPr/>
          <a:lstStyle/>
          <a:p>
            <a:fld id="{77C6A902-A7B9-4FF9-A8AF-32DEBBB71990}" type="slidenum">
              <a:rPr lang="en-US" smtClean="0"/>
            </a:fld>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showMasterSp="0" userDrawn="1">
  <p:cSld name="4_Title/Subtitle Blue">
    <p:bg>
      <p:bgPr>
        <a:solidFill>
          <a:schemeClr val="bg1">
            <a:alpha val="79000"/>
          </a:schemeClr>
        </a:solidFill>
        <a:effectLst/>
      </p:bgPr>
    </p:bg>
    <p:spTree>
      <p:nvGrpSpPr>
        <p:cNvPr id="1" name=""/>
        <p:cNvGrpSpPr/>
        <p:nvPr/>
      </p:nvGrpSpPr>
      <p:grpSpPr>
        <a:xfrm>
          <a:off x="0" y="0"/>
          <a:ext cx="0" cy="0"/>
          <a:chOff x="0" y="0"/>
          <a:chExt cx="0" cy="0"/>
        </a:xfrm>
      </p:grpSpPr>
      <p:sp>
        <p:nvSpPr>
          <p:cNvPr id="4" name="Rectangle 3"/>
          <p:cNvSpPr/>
          <p:nvPr/>
        </p:nvSpPr>
        <p:spPr>
          <a:xfrm>
            <a:off x="0" y="4301067"/>
            <a:ext cx="12192000" cy="2556933"/>
          </a:xfrm>
          <a:prstGeom prst="rect">
            <a:avLst/>
          </a:prstGeom>
          <a:solidFill>
            <a:srgbClr val="002142"/>
          </a:solidFill>
          <a:ln>
            <a:noFill/>
          </a:ln>
          <a:effectLst/>
        </p:spPr>
        <p:style>
          <a:lnRef idx="1">
            <a:schemeClr val="accent1"/>
          </a:lnRef>
          <a:fillRef idx="3">
            <a:schemeClr val="accent1"/>
          </a:fillRef>
          <a:effectRef idx="2">
            <a:schemeClr val="accent1"/>
          </a:effectRef>
          <a:fontRef idx="minor">
            <a:schemeClr val="lt1"/>
          </a:fontRef>
        </p:style>
        <p:txBody>
          <a:bodyPr lIns="121882" tIns="60941" rIns="121882" bIns="60941" anchor="ctr"/>
          <a:lstStyle/>
          <a:p>
            <a:pPr algn="ctr" fontAlgn="auto">
              <a:spcBef>
                <a:spcPts val="0"/>
              </a:spcBef>
              <a:spcAft>
                <a:spcPts val="0"/>
              </a:spcAft>
              <a:defRPr/>
            </a:pPr>
            <a:endParaRPr lang="en-US" sz="1900" dirty="0">
              <a:latin typeface="Helvetica" charset="0"/>
              <a:ea typeface="Helvetica" charset="0"/>
              <a:cs typeface="Helvetica" charset="0"/>
            </a:endParaRPr>
          </a:p>
        </p:txBody>
      </p:sp>
      <p:sp>
        <p:nvSpPr>
          <p:cNvPr id="10" name="Title 1"/>
          <p:cNvSpPr>
            <a:spLocks noGrp="1"/>
          </p:cNvSpPr>
          <p:nvPr>
            <p:ph type="title" hasCustomPrompt="1"/>
          </p:nvPr>
        </p:nvSpPr>
        <p:spPr>
          <a:xfrm>
            <a:off x="304800" y="4343400"/>
            <a:ext cx="11887200" cy="1000257"/>
          </a:xfrm>
        </p:spPr>
        <p:txBody>
          <a:bodyPr rIns="365760" anchor="ctr">
            <a:normAutofit/>
          </a:bodyPr>
          <a:lstStyle>
            <a:lvl1pPr marL="274320" algn="r">
              <a:defRPr sz="4400" b="0" i="0" baseline="0">
                <a:solidFill>
                  <a:schemeClr val="bg1"/>
                </a:solidFill>
                <a:latin typeface="Helvetica" charset="0"/>
                <a:ea typeface="Helvetica" charset="0"/>
                <a:cs typeface="Helvetica" charset="0"/>
              </a:defRPr>
            </a:lvl1pPr>
          </a:lstStyle>
          <a:p>
            <a:r>
              <a:rPr lang="en-US" dirty="0"/>
              <a:t>Click to edit Master Text Style</a:t>
            </a:r>
            <a:endParaRPr lang="en-US" dirty="0"/>
          </a:p>
        </p:txBody>
      </p:sp>
      <p:sp>
        <p:nvSpPr>
          <p:cNvPr id="11" name="Content Placeholder 6"/>
          <p:cNvSpPr>
            <a:spLocks noGrp="1"/>
          </p:cNvSpPr>
          <p:nvPr>
            <p:ph sz="quarter" idx="13"/>
          </p:nvPr>
        </p:nvSpPr>
        <p:spPr>
          <a:xfrm>
            <a:off x="548640" y="5220389"/>
            <a:ext cx="11643360" cy="732868"/>
          </a:xfrm>
          <a:effectLst/>
        </p:spPr>
        <p:txBody>
          <a:bodyPr rIns="365760" anchor="ctr">
            <a:noAutofit/>
          </a:bodyPr>
          <a:lstStyle>
            <a:lvl1pPr algn="r">
              <a:spcAft>
                <a:spcPts val="800"/>
              </a:spcAft>
              <a:buNone/>
              <a:defRPr sz="1800" cap="none" baseline="0">
                <a:solidFill>
                  <a:schemeClr val="bg1"/>
                </a:solidFill>
                <a:latin typeface="Helvetica" charset="0"/>
                <a:ea typeface="Helvetica" charset="0"/>
                <a:cs typeface="Helvetica" charset="0"/>
              </a:defRPr>
            </a:lvl1pPr>
            <a:lvl2pPr marL="0" indent="0" algn="l">
              <a:buNone/>
              <a:defRPr sz="3500">
                <a:solidFill>
                  <a:srgbClr val="FFFFFF"/>
                </a:solidFill>
              </a:defRPr>
            </a:lvl2pPr>
          </a:lstStyle>
          <a:p>
            <a:pPr lvl="0"/>
            <a:r>
              <a:rPr lang="en-US"/>
              <a:t>Click to edit Master text styles</a:t>
            </a:r>
            <a:endParaRPr lang="en-US"/>
          </a:p>
        </p:txBody>
      </p:sp>
      <p:pic>
        <p:nvPicPr>
          <p:cNvPr id="12" name="Content Placeholder 15"/>
          <p:cNvPicPr>
            <a:picLocks noChangeAspect="1"/>
          </p:cNvPicPr>
          <p:nvPr userDrawn="1"/>
        </p:nvPicPr>
        <p:blipFill>
          <a:blip r:embed="rId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bwMode="auto">
          <a:xfrm>
            <a:off x="9448800" y="1700784"/>
            <a:ext cx="2426153" cy="435463"/>
          </a:xfrm>
          <a:prstGeom prst="rect">
            <a:avLst/>
          </a:prstGeom>
          <a:noFill/>
          <a:ln w="9525">
            <a:noFill/>
            <a:miter lim="800000"/>
            <a:headEnd/>
            <a:tailEnd/>
          </a:ln>
        </p:spPr>
      </p:pic>
      <p:pic>
        <p:nvPicPr>
          <p:cNvPr id="16" name="Picture 15"/>
          <p:cNvPicPr>
            <a:picLocks noChangeAspect="1"/>
          </p:cNvPicPr>
          <p:nvPr userDrawn="1"/>
        </p:nvPicPr>
        <p:blipFill rotWithShape="1">
          <a:blip r:embed="rId3">
            <a:extLst>
              <a:ext uri="{28A0092B-C50C-407E-A947-70E740481C1C}">
                <a14:useLocalDpi xmlns:a14="http://schemas.microsoft.com/office/drawing/2010/main" val="0"/>
              </a:ext>
            </a:extLst>
          </a:blip>
          <a:srcRect t="18751" b="45624"/>
          <a:stretch>
            <a:fillRect/>
          </a:stretch>
        </p:blipFill>
        <p:spPr>
          <a:xfrm>
            <a:off x="0" y="0"/>
            <a:ext cx="12192000" cy="4343400"/>
          </a:xfrm>
          <a:prstGeom prst="rect">
            <a:avLst/>
          </a:prstGeom>
        </p:spPr>
      </p:pic>
      <p:sp>
        <p:nvSpPr>
          <p:cNvPr id="13" name="Rectangle 12"/>
          <p:cNvSpPr/>
          <p:nvPr userDrawn="1"/>
        </p:nvSpPr>
        <p:spPr>
          <a:xfrm>
            <a:off x="0" y="4344924"/>
            <a:ext cx="12192000" cy="36576"/>
          </a:xfrm>
          <a:prstGeom prst="rect">
            <a:avLst/>
          </a:prstGeom>
          <a:solidFill>
            <a:srgbClr val="959595"/>
          </a:solidFill>
          <a:ln>
            <a:noFill/>
          </a:ln>
          <a:effectLst/>
        </p:spPr>
        <p:style>
          <a:lnRef idx="1">
            <a:schemeClr val="accent1"/>
          </a:lnRef>
          <a:fillRef idx="3">
            <a:schemeClr val="accent1"/>
          </a:fillRef>
          <a:effectRef idx="2">
            <a:schemeClr val="accent1"/>
          </a:effectRef>
          <a:fontRef idx="minor">
            <a:schemeClr val="lt1"/>
          </a:fontRef>
        </p:style>
        <p:txBody>
          <a:bodyPr lIns="121882" tIns="60941" rIns="121882" bIns="60941" anchor="ctr"/>
          <a:lstStyle/>
          <a:p>
            <a:pPr algn="ctr" fontAlgn="auto">
              <a:spcBef>
                <a:spcPts val="0"/>
              </a:spcBef>
              <a:spcAft>
                <a:spcPts val="0"/>
              </a:spcAft>
              <a:defRPr/>
            </a:pPr>
            <a:endParaRPr lang="en-US" sz="1900" dirty="0">
              <a:latin typeface="Helvetica" charset="0"/>
              <a:ea typeface="Helvetica" charset="0"/>
              <a:cs typeface="Helvetica" charset="0"/>
            </a:endParaRPr>
          </a:p>
        </p:txBody>
      </p:sp>
      <p:pic>
        <p:nvPicPr>
          <p:cNvPr id="14" name="Content Placeholder 15"/>
          <p:cNvPicPr>
            <a:picLocks noChangeAspect="1"/>
          </p:cNvPicPr>
          <p:nvPr userDrawn="1"/>
        </p:nvPicPr>
        <p:blipFill>
          <a:blip r:embed="rId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bwMode="auto">
          <a:xfrm>
            <a:off x="8657898" y="6343999"/>
            <a:ext cx="1885824" cy="338481"/>
          </a:xfrm>
          <a:prstGeom prst="rect">
            <a:avLst/>
          </a:prstGeom>
          <a:noFill/>
          <a:ln w="9525">
            <a:noFill/>
            <a:miter lim="800000"/>
            <a:headEnd/>
            <a:tailEnd/>
          </a:ln>
        </p:spPr>
      </p:pic>
      <p:sp>
        <p:nvSpPr>
          <p:cNvPr id="15" name="TextBox 14"/>
          <p:cNvSpPr txBox="1"/>
          <p:nvPr userDrawn="1"/>
        </p:nvSpPr>
        <p:spPr>
          <a:xfrm>
            <a:off x="10639099" y="6365409"/>
            <a:ext cx="1324302" cy="276999"/>
          </a:xfrm>
          <a:prstGeom prst="rect">
            <a:avLst/>
          </a:prstGeom>
          <a:noFill/>
        </p:spPr>
        <p:txBody>
          <a:bodyPr wrap="square" rtlCol="0">
            <a:spAutoFit/>
          </a:bodyPr>
          <a:lstStyle/>
          <a:p>
            <a:r>
              <a:rPr lang="en-US" sz="1200" b="0" i="0" baseline="0" dirty="0">
                <a:solidFill>
                  <a:srgbClr val="C0BFB8"/>
                </a:solidFill>
                <a:latin typeface="Helvetica Light" charset="0"/>
                <a:ea typeface="Helvetica Light" charset="0"/>
                <a:cs typeface="Helvetica Light" charset="0"/>
              </a:rPr>
              <a:t>KATZ SCHOOL</a:t>
            </a:r>
            <a:endParaRPr lang="en-US" sz="1200" b="0" i="0" dirty="0">
              <a:solidFill>
                <a:srgbClr val="C0BFB8"/>
              </a:solidFill>
              <a:latin typeface="Helvetica Light" charset="0"/>
              <a:ea typeface="Helvetica Light" charset="0"/>
              <a:cs typeface="Helvetica Light" charset="0"/>
            </a:endParaRPr>
          </a:p>
        </p:txBody>
      </p:sp>
      <p:cxnSp>
        <p:nvCxnSpPr>
          <p:cNvPr id="20" name="Straight Connector 19"/>
          <p:cNvCxnSpPr/>
          <p:nvPr userDrawn="1"/>
        </p:nvCxnSpPr>
        <p:spPr>
          <a:xfrm>
            <a:off x="10639098" y="6367299"/>
            <a:ext cx="0" cy="291881"/>
          </a:xfrm>
          <a:prstGeom prst="line">
            <a:avLst/>
          </a:prstGeom>
          <a:ln w="6350">
            <a:solidFill>
              <a:srgbClr val="C0BFB8"/>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secHead" preserve="1">
  <p:cSld name="Section Break Alternate">
    <p:spTree>
      <p:nvGrpSpPr>
        <p:cNvPr id="1" name=""/>
        <p:cNvGrpSpPr/>
        <p:nvPr/>
      </p:nvGrpSpPr>
      <p:grpSpPr>
        <a:xfrm>
          <a:off x="0" y="0"/>
          <a:ext cx="0" cy="0"/>
          <a:chOff x="0" y="0"/>
          <a:chExt cx="0" cy="0"/>
        </a:xfrm>
      </p:grpSpPr>
      <p:sp>
        <p:nvSpPr>
          <p:cNvPr id="7" name="Rectangle 6"/>
          <p:cNvSpPr/>
          <p:nvPr userDrawn="1"/>
        </p:nvSpPr>
        <p:spPr>
          <a:xfrm>
            <a:off x="0" y="5"/>
            <a:ext cx="12192000" cy="61552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4" tIns="45718" rIns="91434" bIns="45718" numCol="1" spcCol="0" rtlCol="0" fromWordArt="0" anchor="ctr" anchorCtr="0" forceAA="0" compatLnSpc="1">
            <a:noAutofit/>
          </a:bodyPr>
          <a:lstStyle/>
          <a:p>
            <a:pPr algn="ctr"/>
            <a:endParaRPr lang="en-US" sz="1900" dirty="0">
              <a:latin typeface="Helvetica" charset="0"/>
              <a:ea typeface="Helvetica" charset="0"/>
              <a:cs typeface="Helvetica" charset="0"/>
            </a:endParaRPr>
          </a:p>
        </p:txBody>
      </p:sp>
      <p:sp>
        <p:nvSpPr>
          <p:cNvPr id="2" name="Title 1"/>
          <p:cNvSpPr>
            <a:spLocks noGrp="1"/>
          </p:cNvSpPr>
          <p:nvPr>
            <p:ph type="title"/>
          </p:nvPr>
        </p:nvSpPr>
        <p:spPr>
          <a:xfrm>
            <a:off x="1106424" y="1173575"/>
            <a:ext cx="9966960" cy="1722025"/>
          </a:xfrm>
        </p:spPr>
        <p:txBody>
          <a:bodyPr anchor="b">
            <a:noAutofit/>
          </a:bodyPr>
          <a:lstStyle>
            <a:lvl1pPr algn="ctr">
              <a:lnSpc>
                <a:spcPct val="85000"/>
              </a:lnSpc>
              <a:defRPr sz="5400" b="0" cap="none" baseline="0">
                <a:latin typeface="Helvetica" charset="0"/>
                <a:ea typeface="Helvetica" charset="0"/>
                <a:cs typeface="Helvetica" charset="0"/>
              </a:defRPr>
            </a:lvl1pPr>
          </a:lstStyle>
          <a:p>
            <a:r>
              <a:rPr lang="en-US"/>
              <a:t>Click to edit Master title style</a:t>
            </a:r>
            <a:endParaRPr lang="en-US" dirty="0"/>
          </a:p>
        </p:txBody>
      </p:sp>
      <p:sp>
        <p:nvSpPr>
          <p:cNvPr id="3" name="Text Placeholder 2"/>
          <p:cNvSpPr>
            <a:spLocks noGrp="1"/>
          </p:cNvSpPr>
          <p:nvPr>
            <p:ph type="body" idx="1"/>
          </p:nvPr>
        </p:nvSpPr>
        <p:spPr>
          <a:xfrm>
            <a:off x="1709931" y="3006608"/>
            <a:ext cx="8769096" cy="1363807"/>
          </a:xfrm>
        </p:spPr>
        <p:txBody>
          <a:bodyPr anchor="t">
            <a:normAutofit/>
          </a:bodyPr>
          <a:lstStyle>
            <a:lvl1pPr marL="0" indent="0" algn="ctr">
              <a:buNone/>
              <a:defRPr sz="2400">
                <a:solidFill>
                  <a:srgbClr val="959595"/>
                </a:solidFill>
                <a:latin typeface="Helvetica" charset="0"/>
                <a:ea typeface="Helvetica" charset="0"/>
                <a:cs typeface="Helvetica" charset="0"/>
              </a:defRPr>
            </a:lvl1pPr>
            <a:lvl2pPr marL="457200" indent="0">
              <a:buNone/>
              <a:defRPr sz="1900">
                <a:solidFill>
                  <a:schemeClr val="tx1">
                    <a:tint val="75000"/>
                  </a:schemeClr>
                </a:solidFill>
              </a:defRPr>
            </a:lvl2pPr>
            <a:lvl3pPr marL="914400" indent="0">
              <a:buNone/>
              <a:defRPr sz="1600">
                <a:solidFill>
                  <a:schemeClr val="tx1">
                    <a:tint val="75000"/>
                  </a:schemeClr>
                </a:solidFill>
              </a:defRPr>
            </a:lvl3pPr>
            <a:lvl4pPr marL="1370965" indent="0">
              <a:buNone/>
              <a:defRPr sz="1500">
                <a:solidFill>
                  <a:schemeClr val="tx1">
                    <a:tint val="75000"/>
                  </a:schemeClr>
                </a:solidFill>
              </a:defRPr>
            </a:lvl4pPr>
            <a:lvl5pPr marL="1828165" indent="0">
              <a:buNone/>
              <a:defRPr sz="1500">
                <a:solidFill>
                  <a:schemeClr val="tx1">
                    <a:tint val="75000"/>
                  </a:schemeClr>
                </a:solidFill>
              </a:defRPr>
            </a:lvl5pPr>
            <a:lvl6pPr marL="2285365" indent="0">
              <a:buNone/>
              <a:defRPr sz="1500">
                <a:solidFill>
                  <a:schemeClr val="tx1">
                    <a:tint val="75000"/>
                  </a:schemeClr>
                </a:solidFill>
              </a:defRPr>
            </a:lvl6pPr>
            <a:lvl7pPr marL="2742565" indent="0">
              <a:buNone/>
              <a:defRPr sz="1500">
                <a:solidFill>
                  <a:schemeClr val="tx1">
                    <a:tint val="75000"/>
                  </a:schemeClr>
                </a:solidFill>
              </a:defRPr>
            </a:lvl7pPr>
            <a:lvl8pPr marL="3199130" indent="0">
              <a:buNone/>
              <a:defRPr sz="1500">
                <a:solidFill>
                  <a:schemeClr val="tx1">
                    <a:tint val="75000"/>
                  </a:schemeClr>
                </a:solidFill>
              </a:defRPr>
            </a:lvl8pPr>
            <a:lvl9pPr marL="3656330" indent="0">
              <a:buNone/>
              <a:defRPr sz="1500">
                <a:solidFill>
                  <a:schemeClr val="tx1">
                    <a:tint val="75000"/>
                  </a:schemeClr>
                </a:solidFill>
              </a:defRPr>
            </a:lvl9pPr>
          </a:lstStyle>
          <a:p>
            <a:pPr lvl="0"/>
            <a:r>
              <a:rPr lang="en-US"/>
              <a:t>Click to edit Master text styles</a:t>
            </a:r>
            <a:endParaRPr lang="en-US"/>
          </a:p>
        </p:txBody>
      </p:sp>
      <p:sp>
        <p:nvSpPr>
          <p:cNvPr id="8" name="Slide Number Placeholder 5"/>
          <p:cNvSpPr>
            <a:spLocks noGrp="1"/>
          </p:cNvSpPr>
          <p:nvPr>
            <p:ph type="sldNum" sz="quarter" idx="4"/>
          </p:nvPr>
        </p:nvSpPr>
        <p:spPr>
          <a:xfrm>
            <a:off x="11049000" y="6386409"/>
            <a:ext cx="685800" cy="328503"/>
          </a:xfrm>
          <a:prstGeom prst="rect">
            <a:avLst/>
          </a:prstGeom>
        </p:spPr>
        <p:txBody>
          <a:bodyPr/>
          <a:lstStyle>
            <a:lvl1pPr algn="ctr">
              <a:defRPr sz="1200" b="0" i="0">
                <a:solidFill>
                  <a:srgbClr val="E3E3E3"/>
                </a:solidFill>
                <a:latin typeface="Helvetica Light" charset="0"/>
                <a:ea typeface="Helvetica Light" charset="0"/>
                <a:cs typeface="Helvetica Light" charset="0"/>
              </a:defRPr>
            </a:lvl1pPr>
          </a:lstStyle>
          <a:p>
            <a:fld id="{E7B92368-E545-454F-916A-D32B119ABE60}" type="slidenum">
              <a:rPr lang="en-US" smtClean="0"/>
            </a:fld>
            <a:endParaRPr lang="en-US" dirty="0"/>
          </a:p>
        </p:txBody>
      </p:sp>
    </p:spTree>
  </p:cSld>
  <p:clrMapOvr>
    <a:masterClrMapping/>
  </p:clrMapOvr>
  <p:transition spd="slow" advClick="0" advTm="6000">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secHead" preserve="1">
  <p:cSld name="1_Section Break Alternate">
    <p:bg>
      <p:bgPr>
        <a:solidFill>
          <a:srgbClr val="002142"/>
        </a:solidFill>
        <a:effectLst/>
      </p:bgPr>
    </p:bg>
    <p:spTree>
      <p:nvGrpSpPr>
        <p:cNvPr id="1" name=""/>
        <p:cNvGrpSpPr/>
        <p:nvPr/>
      </p:nvGrpSpPr>
      <p:grpSpPr>
        <a:xfrm>
          <a:off x="0" y="0"/>
          <a:ext cx="0" cy="0"/>
          <a:chOff x="0" y="0"/>
          <a:chExt cx="0" cy="0"/>
        </a:xfrm>
      </p:grpSpPr>
      <p:sp>
        <p:nvSpPr>
          <p:cNvPr id="7" name="Rectangle 6"/>
          <p:cNvSpPr/>
          <p:nvPr userDrawn="1"/>
        </p:nvSpPr>
        <p:spPr>
          <a:xfrm>
            <a:off x="0" y="5"/>
            <a:ext cx="12192000" cy="61552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4" tIns="45718" rIns="91434" bIns="45718" numCol="1" spcCol="0" rtlCol="0" fromWordArt="0" anchor="ctr" anchorCtr="0" forceAA="0" compatLnSpc="1">
            <a:noAutofit/>
          </a:bodyPr>
          <a:lstStyle/>
          <a:p>
            <a:pPr algn="ctr"/>
            <a:endParaRPr lang="en-US" sz="1900" dirty="0">
              <a:latin typeface="Helvetica" charset="0"/>
              <a:ea typeface="Helvetica" charset="0"/>
              <a:cs typeface="Helvetica" charset="0"/>
            </a:endParaRPr>
          </a:p>
        </p:txBody>
      </p:sp>
      <p:sp>
        <p:nvSpPr>
          <p:cNvPr id="2" name="Title 1"/>
          <p:cNvSpPr>
            <a:spLocks noGrp="1"/>
          </p:cNvSpPr>
          <p:nvPr>
            <p:ph type="title"/>
          </p:nvPr>
        </p:nvSpPr>
        <p:spPr>
          <a:xfrm>
            <a:off x="1106424" y="1173575"/>
            <a:ext cx="9966960" cy="1722025"/>
          </a:xfrm>
        </p:spPr>
        <p:txBody>
          <a:bodyPr anchor="b">
            <a:noAutofit/>
          </a:bodyPr>
          <a:lstStyle>
            <a:lvl1pPr algn="ctr">
              <a:lnSpc>
                <a:spcPct val="85000"/>
              </a:lnSpc>
              <a:defRPr sz="5400" b="0" cap="none" baseline="0">
                <a:solidFill>
                  <a:schemeClr val="bg1"/>
                </a:solidFill>
                <a:latin typeface="Helvetica" charset="0"/>
                <a:ea typeface="Helvetica" charset="0"/>
                <a:cs typeface="Helvetica" charset="0"/>
              </a:defRPr>
            </a:lvl1pPr>
          </a:lstStyle>
          <a:p>
            <a:r>
              <a:rPr lang="en-US"/>
              <a:t>Click to edit Master title style</a:t>
            </a:r>
            <a:endParaRPr lang="en-US" dirty="0"/>
          </a:p>
        </p:txBody>
      </p:sp>
      <p:sp>
        <p:nvSpPr>
          <p:cNvPr id="3" name="Text Placeholder 2"/>
          <p:cNvSpPr>
            <a:spLocks noGrp="1"/>
          </p:cNvSpPr>
          <p:nvPr>
            <p:ph type="body" idx="1"/>
          </p:nvPr>
        </p:nvSpPr>
        <p:spPr>
          <a:xfrm>
            <a:off x="1709931" y="3006608"/>
            <a:ext cx="8769096" cy="1363807"/>
          </a:xfrm>
        </p:spPr>
        <p:txBody>
          <a:bodyPr anchor="t">
            <a:normAutofit/>
          </a:bodyPr>
          <a:lstStyle>
            <a:lvl1pPr marL="0" indent="0" algn="ctr">
              <a:buNone/>
              <a:defRPr sz="2400">
                <a:solidFill>
                  <a:schemeClr val="bg1"/>
                </a:solidFill>
                <a:latin typeface="Helvetica" charset="0"/>
                <a:ea typeface="Helvetica" charset="0"/>
                <a:cs typeface="Helvetica" charset="0"/>
              </a:defRPr>
            </a:lvl1pPr>
            <a:lvl2pPr marL="457200" indent="0">
              <a:buNone/>
              <a:defRPr sz="1900">
                <a:solidFill>
                  <a:schemeClr val="tx1">
                    <a:tint val="75000"/>
                  </a:schemeClr>
                </a:solidFill>
              </a:defRPr>
            </a:lvl2pPr>
            <a:lvl3pPr marL="914400" indent="0">
              <a:buNone/>
              <a:defRPr sz="1600">
                <a:solidFill>
                  <a:schemeClr val="tx1">
                    <a:tint val="75000"/>
                  </a:schemeClr>
                </a:solidFill>
              </a:defRPr>
            </a:lvl3pPr>
            <a:lvl4pPr marL="1370965" indent="0">
              <a:buNone/>
              <a:defRPr sz="1500">
                <a:solidFill>
                  <a:schemeClr val="tx1">
                    <a:tint val="75000"/>
                  </a:schemeClr>
                </a:solidFill>
              </a:defRPr>
            </a:lvl4pPr>
            <a:lvl5pPr marL="1828165" indent="0">
              <a:buNone/>
              <a:defRPr sz="1500">
                <a:solidFill>
                  <a:schemeClr val="tx1">
                    <a:tint val="75000"/>
                  </a:schemeClr>
                </a:solidFill>
              </a:defRPr>
            </a:lvl5pPr>
            <a:lvl6pPr marL="2285365" indent="0">
              <a:buNone/>
              <a:defRPr sz="1500">
                <a:solidFill>
                  <a:schemeClr val="tx1">
                    <a:tint val="75000"/>
                  </a:schemeClr>
                </a:solidFill>
              </a:defRPr>
            </a:lvl6pPr>
            <a:lvl7pPr marL="2742565" indent="0">
              <a:buNone/>
              <a:defRPr sz="1500">
                <a:solidFill>
                  <a:schemeClr val="tx1">
                    <a:tint val="75000"/>
                  </a:schemeClr>
                </a:solidFill>
              </a:defRPr>
            </a:lvl7pPr>
            <a:lvl8pPr marL="3199130" indent="0">
              <a:buNone/>
              <a:defRPr sz="1500">
                <a:solidFill>
                  <a:schemeClr val="tx1">
                    <a:tint val="75000"/>
                  </a:schemeClr>
                </a:solidFill>
              </a:defRPr>
            </a:lvl8pPr>
            <a:lvl9pPr marL="3656330" indent="0">
              <a:buNone/>
              <a:defRPr sz="1500">
                <a:solidFill>
                  <a:schemeClr val="tx1">
                    <a:tint val="75000"/>
                  </a:schemeClr>
                </a:solidFill>
              </a:defRPr>
            </a:lvl9pPr>
          </a:lstStyle>
          <a:p>
            <a:pPr lvl="0"/>
            <a:r>
              <a:rPr lang="en-US"/>
              <a:t>Click to edit Master text styles</a:t>
            </a:r>
            <a:endParaRPr lang="en-US"/>
          </a:p>
        </p:txBody>
      </p:sp>
      <p:sp>
        <p:nvSpPr>
          <p:cNvPr id="8" name="Slide Number Placeholder 5"/>
          <p:cNvSpPr>
            <a:spLocks noGrp="1"/>
          </p:cNvSpPr>
          <p:nvPr>
            <p:ph type="sldNum" sz="quarter" idx="4"/>
          </p:nvPr>
        </p:nvSpPr>
        <p:spPr>
          <a:xfrm>
            <a:off x="11049000" y="6386409"/>
            <a:ext cx="685800" cy="328503"/>
          </a:xfrm>
          <a:prstGeom prst="rect">
            <a:avLst/>
          </a:prstGeom>
        </p:spPr>
        <p:txBody>
          <a:bodyPr/>
          <a:lstStyle>
            <a:lvl1pPr algn="ctr">
              <a:defRPr sz="1200" b="0" i="0">
                <a:solidFill>
                  <a:srgbClr val="E3E3E3"/>
                </a:solidFill>
                <a:latin typeface="Helvetica Light" charset="0"/>
                <a:ea typeface="Helvetica Light" charset="0"/>
                <a:cs typeface="Helvetica Light" charset="0"/>
              </a:defRPr>
            </a:lvl1pPr>
          </a:lstStyle>
          <a:p>
            <a:fld id="{E7B92368-E545-454F-916A-D32B119ABE60}" type="slidenum">
              <a:rPr lang="en-US" smtClean="0"/>
            </a:fld>
            <a:endParaRPr lang="en-US" dirty="0"/>
          </a:p>
        </p:txBody>
      </p:sp>
    </p:spTree>
  </p:cSld>
  <p:clrMapOvr>
    <a:masterClrMapping/>
  </p:clrMapOvr>
  <p:transition spd="slow" advClick="0" advTm="6000">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One Content (Smaller)">
    <p:spTree>
      <p:nvGrpSpPr>
        <p:cNvPr id="1" name=""/>
        <p:cNvGrpSpPr/>
        <p:nvPr/>
      </p:nvGrpSpPr>
      <p:grpSpPr>
        <a:xfrm>
          <a:off x="0" y="0"/>
          <a:ext cx="0" cy="0"/>
          <a:chOff x="0" y="0"/>
          <a:chExt cx="0" cy="0"/>
        </a:xfrm>
      </p:grpSpPr>
      <p:sp>
        <p:nvSpPr>
          <p:cNvPr id="9" name="Content Placeholder 8"/>
          <p:cNvSpPr>
            <a:spLocks noGrp="1"/>
          </p:cNvSpPr>
          <p:nvPr>
            <p:ph sz="quarter" idx="10"/>
          </p:nvPr>
        </p:nvSpPr>
        <p:spPr>
          <a:xfrm>
            <a:off x="0" y="1143000"/>
            <a:ext cx="12176319" cy="5029200"/>
          </a:xfrm>
        </p:spPr>
        <p:txBody>
          <a:bodyPr lIns="603504" tIns="365760"/>
          <a:lstStyle>
            <a:lvl1pPr marL="114300" indent="0">
              <a:lnSpc>
                <a:spcPct val="100000"/>
              </a:lnSpc>
              <a:defRPr sz="2400" b="0" i="0">
                <a:solidFill>
                  <a:schemeClr val="tx1"/>
                </a:solidFill>
                <a:latin typeface="Helvetica Light" charset="0"/>
                <a:ea typeface="Helvetica Light" charset="0"/>
                <a:cs typeface="Helvetica Light" charset="0"/>
              </a:defRPr>
            </a:lvl1pPr>
            <a:lvl2pPr marL="850900" indent="-307975">
              <a:lnSpc>
                <a:spcPct val="100000"/>
              </a:lnSpc>
              <a:defRPr sz="2000" b="0" i="0">
                <a:solidFill>
                  <a:schemeClr val="tx1"/>
                </a:solidFill>
                <a:latin typeface="Helvetica Light" charset="0"/>
                <a:ea typeface="Helvetica Light" charset="0"/>
                <a:cs typeface="Helvetica Light" charset="0"/>
              </a:defRPr>
            </a:lvl2pPr>
            <a:lvl3pPr marL="1257300" indent="-342900">
              <a:lnSpc>
                <a:spcPct val="100000"/>
              </a:lnSpc>
              <a:defRPr sz="1800" b="0" i="0">
                <a:solidFill>
                  <a:schemeClr val="tx1"/>
                </a:solidFill>
                <a:latin typeface="Helvetica Light" charset="0"/>
                <a:ea typeface="Helvetica Light" charset="0"/>
                <a:cs typeface="Helvetica Light" charset="0"/>
              </a:defRPr>
            </a:lvl3pPr>
            <a:lvl4pPr marL="1600200" indent="-292100">
              <a:lnSpc>
                <a:spcPct val="100000"/>
              </a:lnSpc>
              <a:defRPr sz="1400" b="0" i="0">
                <a:solidFill>
                  <a:schemeClr val="tx1"/>
                </a:solidFill>
                <a:latin typeface="Helvetica Light" charset="0"/>
                <a:ea typeface="Helvetica Light" charset="0"/>
                <a:cs typeface="Helvetica Light" charset="0"/>
              </a:defRPr>
            </a:lvl4pPr>
            <a:lvl5pPr marL="1943100" indent="-292100">
              <a:lnSpc>
                <a:spcPct val="100000"/>
              </a:lnSpc>
              <a:defRPr sz="1200" b="0" i="0">
                <a:solidFill>
                  <a:schemeClr val="tx1"/>
                </a:solidFill>
                <a:latin typeface="Helvetica Light" charset="0"/>
                <a:ea typeface="Helvetica Light" charset="0"/>
                <a:cs typeface="Helvetica Light" charset="0"/>
              </a:defRPr>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2" name="Title 1"/>
          <p:cNvSpPr>
            <a:spLocks noGrp="1"/>
          </p:cNvSpPr>
          <p:nvPr>
            <p:ph type="title"/>
          </p:nvPr>
        </p:nvSpPr>
        <p:spPr>
          <a:xfrm>
            <a:off x="-15680" y="19"/>
            <a:ext cx="12192000" cy="1447781"/>
          </a:xfrm>
        </p:spPr>
        <p:txBody>
          <a:bodyPr wrap="square">
            <a:normAutofit/>
          </a:bodyPr>
          <a:lstStyle>
            <a:lvl1pPr>
              <a:defRPr sz="3600">
                <a:solidFill>
                  <a:srgbClr val="002142"/>
                </a:solidFill>
                <a:latin typeface="Helvetica" charset="0"/>
                <a:ea typeface="Helvetica" charset="0"/>
                <a:cs typeface="Helvetica" charset="0"/>
              </a:defRPr>
            </a:lvl1pPr>
          </a:lstStyle>
          <a:p>
            <a:r>
              <a:rPr lang="en-US"/>
              <a:t>Click to edit Master title style</a:t>
            </a:r>
            <a:endParaRPr lang="en-US" dirty="0"/>
          </a:p>
        </p:txBody>
      </p:sp>
      <p:sp>
        <p:nvSpPr>
          <p:cNvPr id="6" name="Slide Number Placeholder 5"/>
          <p:cNvSpPr>
            <a:spLocks noGrp="1"/>
          </p:cNvSpPr>
          <p:nvPr>
            <p:ph type="sldNum" sz="quarter" idx="4"/>
          </p:nvPr>
        </p:nvSpPr>
        <p:spPr>
          <a:xfrm>
            <a:off x="11049000" y="6403756"/>
            <a:ext cx="685800" cy="301844"/>
          </a:xfrm>
          <a:prstGeom prst="rect">
            <a:avLst/>
          </a:prstGeom>
        </p:spPr>
        <p:txBody>
          <a:bodyPr/>
          <a:lstStyle>
            <a:lvl1pPr algn="ctr">
              <a:defRPr sz="1100" b="0" i="0">
                <a:solidFill>
                  <a:srgbClr val="E3E3E3"/>
                </a:solidFill>
                <a:latin typeface="Helvetica Light" charset="0"/>
                <a:ea typeface="Helvetica Light" charset="0"/>
                <a:cs typeface="Helvetica Light" charset="0"/>
              </a:defRPr>
            </a:lvl1pPr>
          </a:lstStyle>
          <a:p>
            <a:fld id="{E7B92368-E545-454F-916A-D32B119ABE60}" type="slidenum">
              <a:rPr lang="en-US" smtClean="0"/>
            </a:fld>
            <a:endParaRPr lang="en-US" dirty="0"/>
          </a:p>
        </p:txBody>
      </p:sp>
    </p:spTree>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One Content (Smaller)">
    <p:bg>
      <p:bgPr>
        <a:solidFill>
          <a:srgbClr val="002142"/>
        </a:solidFill>
        <a:effectLst/>
      </p:bgPr>
    </p:bg>
    <p:spTree>
      <p:nvGrpSpPr>
        <p:cNvPr id="1" name=""/>
        <p:cNvGrpSpPr/>
        <p:nvPr/>
      </p:nvGrpSpPr>
      <p:grpSpPr>
        <a:xfrm>
          <a:off x="0" y="0"/>
          <a:ext cx="0" cy="0"/>
          <a:chOff x="0" y="0"/>
          <a:chExt cx="0" cy="0"/>
        </a:xfrm>
      </p:grpSpPr>
      <p:sp>
        <p:nvSpPr>
          <p:cNvPr id="9" name="Content Placeholder 8"/>
          <p:cNvSpPr>
            <a:spLocks noGrp="1"/>
          </p:cNvSpPr>
          <p:nvPr>
            <p:ph sz="quarter" idx="10"/>
          </p:nvPr>
        </p:nvSpPr>
        <p:spPr>
          <a:xfrm>
            <a:off x="0" y="1143000"/>
            <a:ext cx="12176319" cy="5029200"/>
          </a:xfrm>
        </p:spPr>
        <p:txBody>
          <a:bodyPr lIns="603504" tIns="365760"/>
          <a:lstStyle>
            <a:lvl1pPr marL="114300" indent="0">
              <a:lnSpc>
                <a:spcPct val="100000"/>
              </a:lnSpc>
              <a:defRPr sz="2400" b="0" i="0">
                <a:solidFill>
                  <a:schemeClr val="bg1"/>
                </a:solidFill>
                <a:latin typeface="Helvetica Light" charset="0"/>
                <a:ea typeface="Helvetica Light" charset="0"/>
                <a:cs typeface="Helvetica Light" charset="0"/>
              </a:defRPr>
            </a:lvl1pPr>
            <a:lvl2pPr marL="850900" indent="-307975">
              <a:lnSpc>
                <a:spcPct val="100000"/>
              </a:lnSpc>
              <a:defRPr sz="2000" b="0" i="0">
                <a:solidFill>
                  <a:schemeClr val="bg1"/>
                </a:solidFill>
                <a:latin typeface="Helvetica Light" charset="0"/>
                <a:ea typeface="Helvetica Light" charset="0"/>
                <a:cs typeface="Helvetica Light" charset="0"/>
              </a:defRPr>
            </a:lvl2pPr>
            <a:lvl3pPr marL="1257300" indent="-342900">
              <a:lnSpc>
                <a:spcPct val="100000"/>
              </a:lnSpc>
              <a:defRPr sz="1800" b="0" i="0">
                <a:solidFill>
                  <a:schemeClr val="bg1"/>
                </a:solidFill>
                <a:latin typeface="Helvetica Light" charset="0"/>
                <a:ea typeface="Helvetica Light" charset="0"/>
                <a:cs typeface="Helvetica Light" charset="0"/>
              </a:defRPr>
            </a:lvl3pPr>
            <a:lvl4pPr marL="1600200" indent="-292100">
              <a:lnSpc>
                <a:spcPct val="100000"/>
              </a:lnSpc>
              <a:defRPr sz="1400" b="0" i="0">
                <a:solidFill>
                  <a:schemeClr val="bg1"/>
                </a:solidFill>
                <a:latin typeface="Helvetica Light" charset="0"/>
                <a:ea typeface="Helvetica Light" charset="0"/>
                <a:cs typeface="Helvetica Light" charset="0"/>
              </a:defRPr>
            </a:lvl4pPr>
            <a:lvl5pPr marL="1943100" indent="-292100">
              <a:lnSpc>
                <a:spcPct val="100000"/>
              </a:lnSpc>
              <a:defRPr sz="1200" b="0" i="0">
                <a:solidFill>
                  <a:schemeClr val="bg1"/>
                </a:solidFill>
                <a:latin typeface="Helvetica Light" charset="0"/>
                <a:ea typeface="Helvetica Light" charset="0"/>
                <a:cs typeface="Helvetica Light" charset="0"/>
              </a:defRPr>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2" name="Title 1"/>
          <p:cNvSpPr>
            <a:spLocks noGrp="1"/>
          </p:cNvSpPr>
          <p:nvPr>
            <p:ph type="title"/>
          </p:nvPr>
        </p:nvSpPr>
        <p:spPr>
          <a:xfrm>
            <a:off x="-15680" y="19"/>
            <a:ext cx="12192000" cy="1447781"/>
          </a:xfrm>
        </p:spPr>
        <p:txBody>
          <a:bodyPr wrap="square">
            <a:normAutofit/>
          </a:bodyPr>
          <a:lstStyle>
            <a:lvl1pPr>
              <a:defRPr sz="3600">
                <a:solidFill>
                  <a:srgbClr val="002142"/>
                </a:solidFill>
                <a:latin typeface="Helvetica" charset="0"/>
                <a:ea typeface="Helvetica" charset="0"/>
                <a:cs typeface="Helvetica" charset="0"/>
              </a:defRPr>
            </a:lvl1pPr>
          </a:lstStyle>
          <a:p>
            <a:r>
              <a:rPr lang="en-US"/>
              <a:t>Click to edit Master title style</a:t>
            </a:r>
            <a:endParaRPr lang="en-US" dirty="0"/>
          </a:p>
        </p:txBody>
      </p:sp>
      <p:sp>
        <p:nvSpPr>
          <p:cNvPr id="6" name="Slide Number Placeholder 5"/>
          <p:cNvSpPr>
            <a:spLocks noGrp="1"/>
          </p:cNvSpPr>
          <p:nvPr>
            <p:ph type="sldNum" sz="quarter" idx="4"/>
          </p:nvPr>
        </p:nvSpPr>
        <p:spPr>
          <a:xfrm>
            <a:off x="11049000" y="6403756"/>
            <a:ext cx="685800" cy="301844"/>
          </a:xfrm>
          <a:prstGeom prst="rect">
            <a:avLst/>
          </a:prstGeom>
        </p:spPr>
        <p:txBody>
          <a:bodyPr/>
          <a:lstStyle>
            <a:lvl1pPr algn="ctr">
              <a:defRPr sz="1100" b="0" i="0">
                <a:solidFill>
                  <a:srgbClr val="E3E3E3"/>
                </a:solidFill>
                <a:latin typeface="Helvetica Light" charset="0"/>
                <a:ea typeface="Helvetica Light" charset="0"/>
                <a:cs typeface="Helvetica Light" charset="0"/>
              </a:defRPr>
            </a:lvl1pPr>
          </a:lstStyle>
          <a:p>
            <a:fld id="{E7B92368-E545-454F-916A-D32B119ABE60}" type="slidenum">
              <a:rPr lang="en-US" smtClean="0"/>
            </a:fld>
            <a:endParaRPr lang="en-US" dirty="0"/>
          </a:p>
        </p:txBody>
      </p:sp>
    </p:spTree>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wo Content (Smaller)">
    <p:spTree>
      <p:nvGrpSpPr>
        <p:cNvPr id="1" name=""/>
        <p:cNvGrpSpPr/>
        <p:nvPr/>
      </p:nvGrpSpPr>
      <p:grpSpPr>
        <a:xfrm>
          <a:off x="0" y="0"/>
          <a:ext cx="0" cy="0"/>
          <a:chOff x="0" y="0"/>
          <a:chExt cx="0" cy="0"/>
        </a:xfrm>
      </p:grpSpPr>
      <p:sp>
        <p:nvSpPr>
          <p:cNvPr id="2" name="Title 1"/>
          <p:cNvSpPr>
            <a:spLocks noGrp="1"/>
          </p:cNvSpPr>
          <p:nvPr>
            <p:ph type="title"/>
          </p:nvPr>
        </p:nvSpPr>
        <p:spPr>
          <a:xfrm>
            <a:off x="-15680" y="18"/>
            <a:ext cx="12192000" cy="1475213"/>
          </a:xfrm>
        </p:spPr>
        <p:txBody>
          <a:bodyPr/>
          <a:lstStyle>
            <a:lvl1pPr>
              <a:defRPr sz="3600">
                <a:solidFill>
                  <a:srgbClr val="002142"/>
                </a:solidFill>
                <a:latin typeface="Helvetica" charset="0"/>
                <a:ea typeface="Helvetica" charset="0"/>
                <a:cs typeface="Helvetica" charset="0"/>
              </a:defRPr>
            </a:lvl1pPr>
          </a:lstStyle>
          <a:p>
            <a:r>
              <a:rPr lang="en-US"/>
              <a:t>Click to edit Master title style</a:t>
            </a:r>
            <a:endParaRPr lang="en-US" dirty="0"/>
          </a:p>
        </p:txBody>
      </p:sp>
      <p:sp>
        <p:nvSpPr>
          <p:cNvPr id="3" name="Content Placeholder 2"/>
          <p:cNvSpPr>
            <a:spLocks noGrp="1"/>
          </p:cNvSpPr>
          <p:nvPr>
            <p:ph sz="half" idx="1"/>
          </p:nvPr>
        </p:nvSpPr>
        <p:spPr>
          <a:xfrm>
            <a:off x="2051" y="1143000"/>
            <a:ext cx="6093949" cy="5029200"/>
          </a:xfrm>
        </p:spPr>
        <p:txBody>
          <a:bodyPr/>
          <a:lstStyle>
            <a:lvl1pPr>
              <a:spcBef>
                <a:spcPts val="0"/>
              </a:spcBef>
              <a:defRPr sz="2400" b="0" i="0">
                <a:latin typeface="Helvetica Light" charset="0"/>
                <a:ea typeface="Helvetica Light" charset="0"/>
                <a:cs typeface="Helvetica Light" charset="0"/>
              </a:defRPr>
            </a:lvl1pPr>
            <a:lvl2pPr>
              <a:spcBef>
                <a:spcPts val="0"/>
              </a:spcBef>
              <a:defRPr sz="2000" b="0" i="0">
                <a:latin typeface="Helvetica Light" charset="0"/>
                <a:ea typeface="Helvetica Light" charset="0"/>
                <a:cs typeface="Helvetica Light" charset="0"/>
              </a:defRPr>
            </a:lvl2pPr>
            <a:lvl3pPr>
              <a:spcBef>
                <a:spcPts val="0"/>
              </a:spcBef>
              <a:defRPr sz="1800" b="0" i="0">
                <a:latin typeface="Helvetica Light" charset="0"/>
                <a:ea typeface="Helvetica Light" charset="0"/>
                <a:cs typeface="Helvetica Light" charset="0"/>
              </a:defRPr>
            </a:lvl3pPr>
            <a:lvl4pPr>
              <a:spcBef>
                <a:spcPts val="0"/>
              </a:spcBef>
              <a:defRPr sz="1900" b="0" i="0">
                <a:latin typeface="Helvetica Light"/>
                <a:cs typeface="Helvetica Light"/>
              </a:defRPr>
            </a:lvl4pPr>
            <a:lvl5pPr>
              <a:spcBef>
                <a:spcPts val="0"/>
              </a:spcBef>
              <a:defRPr sz="1900" b="0" i="0">
                <a:latin typeface="Helvetica Light"/>
                <a:cs typeface="Helvetica Light"/>
              </a:defRPr>
            </a:lvl5pPr>
            <a:lvl6pPr>
              <a:defRPr sz="2400"/>
            </a:lvl6pPr>
            <a:lvl7pPr>
              <a:defRPr sz="2400"/>
            </a:lvl7pPr>
            <a:lvl8pPr>
              <a:defRPr sz="2400"/>
            </a:lvl8pPr>
            <a:lvl9pPr>
              <a:defRPr sz="2400"/>
            </a:lvl9pPr>
          </a:lstStyle>
          <a:p>
            <a:pPr lvl="0"/>
            <a:r>
              <a:rPr lang="en-US"/>
              <a:t>Click to edit Master text styles</a:t>
            </a:r>
            <a:endParaRPr lang="en-US"/>
          </a:p>
          <a:p>
            <a:pPr lvl="1"/>
            <a:r>
              <a:rPr lang="en-US"/>
              <a:t>Second level</a:t>
            </a:r>
            <a:endParaRPr lang="en-US"/>
          </a:p>
          <a:p>
            <a:pPr lvl="2"/>
            <a:r>
              <a:rPr lang="en-US"/>
              <a:t>Third level</a:t>
            </a:r>
            <a:endParaRPr lang="en-US"/>
          </a:p>
        </p:txBody>
      </p:sp>
      <p:sp>
        <p:nvSpPr>
          <p:cNvPr id="4" name="Content Placeholder 3"/>
          <p:cNvSpPr>
            <a:spLocks noGrp="1"/>
          </p:cNvSpPr>
          <p:nvPr>
            <p:ph sz="half" idx="2"/>
          </p:nvPr>
        </p:nvSpPr>
        <p:spPr>
          <a:xfrm>
            <a:off x="6108700" y="1143000"/>
            <a:ext cx="6067620" cy="5029200"/>
          </a:xfrm>
        </p:spPr>
        <p:txBody>
          <a:bodyPr rtlCol="0">
            <a:normAutofit/>
          </a:bodyPr>
          <a:lstStyle>
            <a:lvl1pPr>
              <a:defRPr lang="en-US" sz="2400" b="0" i="0" dirty="0" smtClean="0">
                <a:latin typeface="Helvetica Light" charset="0"/>
                <a:ea typeface="Helvetica Light" charset="0"/>
                <a:cs typeface="Helvetica Light" charset="0"/>
              </a:defRPr>
            </a:lvl1pPr>
            <a:lvl2pPr>
              <a:defRPr lang="en-US" sz="2000" b="0" i="0" dirty="0" smtClean="0">
                <a:latin typeface="Helvetica Light" charset="0"/>
                <a:ea typeface="Helvetica Light" charset="0"/>
                <a:cs typeface="Helvetica Light" charset="0"/>
              </a:defRPr>
            </a:lvl2pPr>
            <a:lvl3pPr>
              <a:defRPr lang="en-US" sz="1800" b="0" i="0" dirty="0" smtClean="0">
                <a:latin typeface="Helvetica Light" charset="0"/>
                <a:ea typeface="Helvetica Light" charset="0"/>
                <a:cs typeface="Helvetica Light" charset="0"/>
              </a:defRPr>
            </a:lvl3pPr>
            <a:lvl4pPr>
              <a:defRPr lang="en-US" sz="1900" dirty="0" smtClean="0">
                <a:latin typeface="Helvetica Light"/>
                <a:cs typeface="Helvetica Light"/>
              </a:defRPr>
            </a:lvl4pPr>
            <a:lvl5pPr>
              <a:defRPr lang="en-US" dirty="0">
                <a:latin typeface="Helvetica Light"/>
                <a:cs typeface="Helvetica Light"/>
              </a:defRPr>
            </a:lvl5pPr>
          </a:lstStyle>
          <a:p>
            <a:pPr lvl="0"/>
            <a:r>
              <a:rPr lang="en-US"/>
              <a:t>Click to edit Master text styles</a:t>
            </a:r>
            <a:endParaRPr lang="en-US"/>
          </a:p>
          <a:p>
            <a:pPr lvl="1"/>
            <a:r>
              <a:rPr lang="en-US"/>
              <a:t>Second level</a:t>
            </a:r>
            <a:endParaRPr lang="en-US"/>
          </a:p>
          <a:p>
            <a:pPr lvl="2"/>
            <a:r>
              <a:rPr lang="en-US"/>
              <a:t>Third level</a:t>
            </a:r>
            <a:endParaRPr lang="en-US"/>
          </a:p>
        </p:txBody>
      </p:sp>
      <p:sp>
        <p:nvSpPr>
          <p:cNvPr id="7" name="Slide Number Placeholder 5"/>
          <p:cNvSpPr>
            <a:spLocks noGrp="1"/>
          </p:cNvSpPr>
          <p:nvPr>
            <p:ph type="sldNum" sz="quarter" idx="4"/>
          </p:nvPr>
        </p:nvSpPr>
        <p:spPr>
          <a:xfrm>
            <a:off x="11049000" y="6386409"/>
            <a:ext cx="685800" cy="328503"/>
          </a:xfrm>
          <a:prstGeom prst="rect">
            <a:avLst/>
          </a:prstGeom>
        </p:spPr>
        <p:txBody>
          <a:bodyPr/>
          <a:lstStyle>
            <a:lvl1pPr algn="ctr">
              <a:defRPr sz="1200" b="0" i="0">
                <a:solidFill>
                  <a:srgbClr val="E3E3E3"/>
                </a:solidFill>
                <a:latin typeface="Helvetica Light" charset="0"/>
                <a:ea typeface="Helvetica Light" charset="0"/>
                <a:cs typeface="Helvetica Light" charset="0"/>
              </a:defRPr>
            </a:lvl1pPr>
          </a:lstStyle>
          <a:p>
            <a:fld id="{E7B92368-E545-454F-916A-D32B119ABE60}" type="slidenum">
              <a:rPr lang="en-US" smtClean="0"/>
            </a:fld>
            <a:endParaRPr lang="en-US" dirty="0"/>
          </a:p>
        </p:txBody>
      </p:sp>
    </p:spTree>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1_Two Content (Smaller)">
    <p:bg>
      <p:bgPr>
        <a:solidFill>
          <a:srgbClr val="00214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5680" y="18"/>
            <a:ext cx="12192000" cy="1475213"/>
          </a:xfrm>
        </p:spPr>
        <p:txBody>
          <a:bodyPr/>
          <a:lstStyle>
            <a:lvl1pPr>
              <a:defRPr sz="3600">
                <a:solidFill>
                  <a:schemeClr val="bg1"/>
                </a:solidFill>
                <a:latin typeface="Helvetica" charset="0"/>
                <a:ea typeface="Helvetica" charset="0"/>
                <a:cs typeface="Helvetica" charset="0"/>
              </a:defRPr>
            </a:lvl1pPr>
          </a:lstStyle>
          <a:p>
            <a:r>
              <a:rPr lang="en-US"/>
              <a:t>Click to edit Master title style</a:t>
            </a:r>
            <a:endParaRPr lang="en-US" dirty="0"/>
          </a:p>
        </p:txBody>
      </p:sp>
      <p:sp>
        <p:nvSpPr>
          <p:cNvPr id="3" name="Content Placeholder 2"/>
          <p:cNvSpPr>
            <a:spLocks noGrp="1"/>
          </p:cNvSpPr>
          <p:nvPr>
            <p:ph sz="half" idx="1"/>
          </p:nvPr>
        </p:nvSpPr>
        <p:spPr>
          <a:xfrm>
            <a:off x="2051" y="1143000"/>
            <a:ext cx="6093949" cy="5029200"/>
          </a:xfrm>
        </p:spPr>
        <p:txBody>
          <a:bodyPr/>
          <a:lstStyle>
            <a:lvl1pPr>
              <a:spcBef>
                <a:spcPts val="0"/>
              </a:spcBef>
              <a:defRPr sz="2400" b="0" i="0">
                <a:solidFill>
                  <a:schemeClr val="bg1"/>
                </a:solidFill>
                <a:latin typeface="Helvetica Light" charset="0"/>
                <a:ea typeface="Helvetica Light" charset="0"/>
                <a:cs typeface="Helvetica Light" charset="0"/>
              </a:defRPr>
            </a:lvl1pPr>
            <a:lvl2pPr>
              <a:spcBef>
                <a:spcPts val="0"/>
              </a:spcBef>
              <a:defRPr sz="2000" b="0" i="0">
                <a:solidFill>
                  <a:schemeClr val="bg1"/>
                </a:solidFill>
                <a:latin typeface="Helvetica Light" charset="0"/>
                <a:ea typeface="Helvetica Light" charset="0"/>
                <a:cs typeface="Helvetica Light" charset="0"/>
              </a:defRPr>
            </a:lvl2pPr>
            <a:lvl3pPr>
              <a:spcBef>
                <a:spcPts val="0"/>
              </a:spcBef>
              <a:defRPr sz="1800" b="0" i="0">
                <a:solidFill>
                  <a:schemeClr val="bg1"/>
                </a:solidFill>
                <a:latin typeface="Helvetica Light" charset="0"/>
                <a:ea typeface="Helvetica Light" charset="0"/>
                <a:cs typeface="Helvetica Light" charset="0"/>
              </a:defRPr>
            </a:lvl3pPr>
            <a:lvl4pPr>
              <a:spcBef>
                <a:spcPts val="0"/>
              </a:spcBef>
              <a:defRPr sz="1900" b="0" i="0">
                <a:latin typeface="Helvetica Light"/>
                <a:cs typeface="Helvetica Light"/>
              </a:defRPr>
            </a:lvl4pPr>
            <a:lvl5pPr>
              <a:spcBef>
                <a:spcPts val="0"/>
              </a:spcBef>
              <a:defRPr sz="1900" b="0" i="0">
                <a:latin typeface="Helvetica Light"/>
                <a:cs typeface="Helvetica Light"/>
              </a:defRPr>
            </a:lvl5pPr>
            <a:lvl6pPr>
              <a:defRPr sz="2400"/>
            </a:lvl6pPr>
            <a:lvl7pPr>
              <a:defRPr sz="2400"/>
            </a:lvl7pPr>
            <a:lvl8pPr>
              <a:defRPr sz="2400"/>
            </a:lvl8pPr>
            <a:lvl9pPr>
              <a:defRPr sz="2400"/>
            </a:lvl9pPr>
          </a:lstStyle>
          <a:p>
            <a:pPr lvl="0"/>
            <a:r>
              <a:rPr lang="en-US"/>
              <a:t>Click to edit Master text styles</a:t>
            </a:r>
            <a:endParaRPr lang="en-US"/>
          </a:p>
          <a:p>
            <a:pPr lvl="1"/>
            <a:r>
              <a:rPr lang="en-US"/>
              <a:t>Second level</a:t>
            </a:r>
            <a:endParaRPr lang="en-US"/>
          </a:p>
          <a:p>
            <a:pPr lvl="2"/>
            <a:r>
              <a:rPr lang="en-US"/>
              <a:t>Third level</a:t>
            </a:r>
            <a:endParaRPr lang="en-US"/>
          </a:p>
        </p:txBody>
      </p:sp>
      <p:sp>
        <p:nvSpPr>
          <p:cNvPr id="4" name="Content Placeholder 3"/>
          <p:cNvSpPr>
            <a:spLocks noGrp="1"/>
          </p:cNvSpPr>
          <p:nvPr>
            <p:ph sz="half" idx="2"/>
          </p:nvPr>
        </p:nvSpPr>
        <p:spPr>
          <a:xfrm>
            <a:off x="6108700" y="1143000"/>
            <a:ext cx="6067620" cy="5029200"/>
          </a:xfrm>
        </p:spPr>
        <p:txBody>
          <a:bodyPr rtlCol="0">
            <a:normAutofit/>
          </a:bodyPr>
          <a:lstStyle>
            <a:lvl1pPr>
              <a:defRPr lang="en-US" sz="2400" b="0" i="0" dirty="0" smtClean="0">
                <a:solidFill>
                  <a:schemeClr val="bg1"/>
                </a:solidFill>
                <a:latin typeface="Helvetica Light" charset="0"/>
                <a:ea typeface="Helvetica Light" charset="0"/>
                <a:cs typeface="Helvetica Light" charset="0"/>
              </a:defRPr>
            </a:lvl1pPr>
            <a:lvl2pPr>
              <a:defRPr lang="en-US" sz="2000" b="0" i="0" dirty="0" smtClean="0">
                <a:solidFill>
                  <a:schemeClr val="bg1"/>
                </a:solidFill>
                <a:latin typeface="Helvetica Light" charset="0"/>
                <a:ea typeface="Helvetica Light" charset="0"/>
                <a:cs typeface="Helvetica Light" charset="0"/>
              </a:defRPr>
            </a:lvl2pPr>
            <a:lvl3pPr>
              <a:defRPr lang="en-US" sz="1800" b="0" i="0" dirty="0" smtClean="0">
                <a:solidFill>
                  <a:schemeClr val="bg1"/>
                </a:solidFill>
                <a:latin typeface="Helvetica Light" charset="0"/>
                <a:ea typeface="Helvetica Light" charset="0"/>
                <a:cs typeface="Helvetica Light" charset="0"/>
              </a:defRPr>
            </a:lvl3pPr>
            <a:lvl4pPr>
              <a:defRPr lang="en-US" sz="1900" dirty="0" smtClean="0">
                <a:latin typeface="Helvetica Light"/>
                <a:cs typeface="Helvetica Light"/>
              </a:defRPr>
            </a:lvl4pPr>
            <a:lvl5pPr>
              <a:defRPr lang="en-US" dirty="0">
                <a:latin typeface="Helvetica Light"/>
                <a:cs typeface="Helvetica Light"/>
              </a:defRPr>
            </a:lvl5pPr>
          </a:lstStyle>
          <a:p>
            <a:pPr lvl="0"/>
            <a:r>
              <a:rPr lang="en-US"/>
              <a:t>Click to edit Master text styles</a:t>
            </a:r>
            <a:endParaRPr lang="en-US"/>
          </a:p>
          <a:p>
            <a:pPr lvl="1"/>
            <a:r>
              <a:rPr lang="en-US"/>
              <a:t>Second level</a:t>
            </a:r>
            <a:endParaRPr lang="en-US"/>
          </a:p>
          <a:p>
            <a:pPr lvl="2"/>
            <a:r>
              <a:rPr lang="en-US"/>
              <a:t>Third level</a:t>
            </a:r>
            <a:endParaRPr lang="en-US"/>
          </a:p>
        </p:txBody>
      </p:sp>
      <p:sp>
        <p:nvSpPr>
          <p:cNvPr id="7" name="Slide Number Placeholder 5"/>
          <p:cNvSpPr>
            <a:spLocks noGrp="1"/>
          </p:cNvSpPr>
          <p:nvPr>
            <p:ph type="sldNum" sz="quarter" idx="4"/>
          </p:nvPr>
        </p:nvSpPr>
        <p:spPr>
          <a:xfrm>
            <a:off x="11049000" y="6386409"/>
            <a:ext cx="685800" cy="328503"/>
          </a:xfrm>
          <a:prstGeom prst="rect">
            <a:avLst/>
          </a:prstGeom>
        </p:spPr>
        <p:txBody>
          <a:bodyPr/>
          <a:lstStyle>
            <a:lvl1pPr algn="ctr">
              <a:defRPr sz="1200" b="0" i="0">
                <a:solidFill>
                  <a:srgbClr val="E3E3E3"/>
                </a:solidFill>
                <a:latin typeface="Helvetica Light" charset="0"/>
                <a:ea typeface="Helvetica Light" charset="0"/>
                <a:cs typeface="Helvetica Light" charset="0"/>
              </a:defRPr>
            </a:lvl1pPr>
          </a:lstStyle>
          <a:p>
            <a:fld id="{E7B92368-E545-454F-916A-D32B119ABE60}" type="slidenum">
              <a:rPr lang="en-US" smtClean="0"/>
            </a:fld>
            <a:endParaRPr lang="en-US" dirty="0"/>
          </a:p>
        </p:txBody>
      </p:sp>
    </p:spTree>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Break Alternate (Smaller)">
    <p:spTree>
      <p:nvGrpSpPr>
        <p:cNvPr id="1" name=""/>
        <p:cNvGrpSpPr/>
        <p:nvPr/>
      </p:nvGrpSpPr>
      <p:grpSpPr>
        <a:xfrm>
          <a:off x="0" y="0"/>
          <a:ext cx="0" cy="0"/>
          <a:chOff x="0" y="0"/>
          <a:chExt cx="0" cy="0"/>
        </a:xfrm>
      </p:grpSpPr>
      <p:sp>
        <p:nvSpPr>
          <p:cNvPr id="7" name="Rectangle 6"/>
          <p:cNvSpPr/>
          <p:nvPr userDrawn="1"/>
        </p:nvSpPr>
        <p:spPr>
          <a:xfrm>
            <a:off x="0" y="5"/>
            <a:ext cx="12192000" cy="61552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4" tIns="45718" rIns="91434" bIns="45718" numCol="1" spcCol="0" rtlCol="0" fromWordArt="0" anchor="ctr" anchorCtr="0" forceAA="0" compatLnSpc="1">
            <a:noAutofit/>
          </a:bodyPr>
          <a:lstStyle/>
          <a:p>
            <a:pPr algn="ctr"/>
            <a:endParaRPr lang="en-US" sz="1900" dirty="0">
              <a:latin typeface="Helvetica" charset="0"/>
              <a:ea typeface="Helvetica" charset="0"/>
              <a:cs typeface="Helvetica" charset="0"/>
            </a:endParaRPr>
          </a:p>
        </p:txBody>
      </p:sp>
      <p:sp>
        <p:nvSpPr>
          <p:cNvPr id="2" name="Title 1"/>
          <p:cNvSpPr>
            <a:spLocks noGrp="1"/>
          </p:cNvSpPr>
          <p:nvPr>
            <p:ph type="title"/>
          </p:nvPr>
        </p:nvSpPr>
        <p:spPr>
          <a:xfrm>
            <a:off x="1106424" y="1173575"/>
            <a:ext cx="9966960" cy="1722025"/>
          </a:xfrm>
        </p:spPr>
        <p:txBody>
          <a:bodyPr anchor="b">
            <a:noAutofit/>
          </a:bodyPr>
          <a:lstStyle>
            <a:lvl1pPr algn="ctr">
              <a:lnSpc>
                <a:spcPct val="85000"/>
              </a:lnSpc>
              <a:defRPr sz="4800" b="0" cap="none" baseline="0">
                <a:latin typeface="Helvetica" charset="0"/>
                <a:ea typeface="Helvetica" charset="0"/>
                <a:cs typeface="Helvetica" charset="0"/>
              </a:defRPr>
            </a:lvl1pPr>
          </a:lstStyle>
          <a:p>
            <a:r>
              <a:rPr lang="en-US"/>
              <a:t>Click to edit Master title style</a:t>
            </a:r>
            <a:endParaRPr lang="en-US" dirty="0"/>
          </a:p>
        </p:txBody>
      </p:sp>
      <p:sp>
        <p:nvSpPr>
          <p:cNvPr id="3" name="Text Placeholder 2"/>
          <p:cNvSpPr>
            <a:spLocks noGrp="1"/>
          </p:cNvSpPr>
          <p:nvPr>
            <p:ph type="body" idx="1"/>
          </p:nvPr>
        </p:nvSpPr>
        <p:spPr>
          <a:xfrm>
            <a:off x="1709931" y="3006608"/>
            <a:ext cx="8769096" cy="1363807"/>
          </a:xfrm>
        </p:spPr>
        <p:txBody>
          <a:bodyPr anchor="t">
            <a:normAutofit/>
          </a:bodyPr>
          <a:lstStyle>
            <a:lvl1pPr marL="0" indent="0" algn="ctr">
              <a:buNone/>
              <a:defRPr sz="2400">
                <a:solidFill>
                  <a:srgbClr val="959595"/>
                </a:solidFill>
                <a:latin typeface="Helvetica" charset="0"/>
                <a:ea typeface="Helvetica" charset="0"/>
                <a:cs typeface="Helvetica" charset="0"/>
              </a:defRPr>
            </a:lvl1pPr>
            <a:lvl2pPr marL="457200" indent="0">
              <a:buNone/>
              <a:defRPr sz="1900">
                <a:solidFill>
                  <a:schemeClr val="tx1">
                    <a:tint val="75000"/>
                  </a:schemeClr>
                </a:solidFill>
              </a:defRPr>
            </a:lvl2pPr>
            <a:lvl3pPr marL="914400" indent="0">
              <a:buNone/>
              <a:defRPr sz="1600">
                <a:solidFill>
                  <a:schemeClr val="tx1">
                    <a:tint val="75000"/>
                  </a:schemeClr>
                </a:solidFill>
              </a:defRPr>
            </a:lvl3pPr>
            <a:lvl4pPr marL="1370965" indent="0">
              <a:buNone/>
              <a:defRPr sz="1500">
                <a:solidFill>
                  <a:schemeClr val="tx1">
                    <a:tint val="75000"/>
                  </a:schemeClr>
                </a:solidFill>
              </a:defRPr>
            </a:lvl4pPr>
            <a:lvl5pPr marL="1828165" indent="0">
              <a:buNone/>
              <a:defRPr sz="1500">
                <a:solidFill>
                  <a:schemeClr val="tx1">
                    <a:tint val="75000"/>
                  </a:schemeClr>
                </a:solidFill>
              </a:defRPr>
            </a:lvl5pPr>
            <a:lvl6pPr marL="2285365" indent="0">
              <a:buNone/>
              <a:defRPr sz="1500">
                <a:solidFill>
                  <a:schemeClr val="tx1">
                    <a:tint val="75000"/>
                  </a:schemeClr>
                </a:solidFill>
              </a:defRPr>
            </a:lvl6pPr>
            <a:lvl7pPr marL="2742565" indent="0">
              <a:buNone/>
              <a:defRPr sz="1500">
                <a:solidFill>
                  <a:schemeClr val="tx1">
                    <a:tint val="75000"/>
                  </a:schemeClr>
                </a:solidFill>
              </a:defRPr>
            </a:lvl7pPr>
            <a:lvl8pPr marL="3199130" indent="0">
              <a:buNone/>
              <a:defRPr sz="1500">
                <a:solidFill>
                  <a:schemeClr val="tx1">
                    <a:tint val="75000"/>
                  </a:schemeClr>
                </a:solidFill>
              </a:defRPr>
            </a:lvl8pPr>
            <a:lvl9pPr marL="3656330" indent="0">
              <a:buNone/>
              <a:defRPr sz="1500">
                <a:solidFill>
                  <a:schemeClr val="tx1">
                    <a:tint val="75000"/>
                  </a:schemeClr>
                </a:solidFill>
              </a:defRPr>
            </a:lvl9pPr>
          </a:lstStyle>
          <a:p>
            <a:pPr lvl="0"/>
            <a:r>
              <a:rPr lang="en-US"/>
              <a:t>Click to edit Master text styles</a:t>
            </a:r>
            <a:endParaRPr lang="en-US"/>
          </a:p>
        </p:txBody>
      </p:sp>
      <p:sp>
        <p:nvSpPr>
          <p:cNvPr id="8" name="Slide Number Placeholder 5"/>
          <p:cNvSpPr>
            <a:spLocks noGrp="1"/>
          </p:cNvSpPr>
          <p:nvPr>
            <p:ph type="sldNum" sz="quarter" idx="4"/>
          </p:nvPr>
        </p:nvSpPr>
        <p:spPr>
          <a:xfrm>
            <a:off x="11049000" y="6386409"/>
            <a:ext cx="685800" cy="328503"/>
          </a:xfrm>
          <a:prstGeom prst="rect">
            <a:avLst/>
          </a:prstGeom>
        </p:spPr>
        <p:txBody>
          <a:bodyPr/>
          <a:lstStyle>
            <a:lvl1pPr algn="ctr">
              <a:defRPr sz="1200" b="0" i="0">
                <a:solidFill>
                  <a:srgbClr val="E3E3E3"/>
                </a:solidFill>
                <a:latin typeface="Helvetica Light" charset="0"/>
                <a:ea typeface="Helvetica Light" charset="0"/>
                <a:cs typeface="Helvetica Light" charset="0"/>
              </a:defRPr>
            </a:lvl1pPr>
          </a:lstStyle>
          <a:p>
            <a:fld id="{E7B92368-E545-454F-916A-D32B119ABE60}" type="slidenum">
              <a:rPr lang="en-US" smtClean="0"/>
            </a:fld>
            <a:endParaRPr lang="en-US" dirty="0"/>
          </a:p>
        </p:txBody>
      </p:sp>
    </p:spTree>
  </p:cSld>
  <p:clrMapOvr>
    <a:masterClrMapping/>
  </p:clrMapOvr>
  <p:transition spd="slow" advClick="0" advTm="6000">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1_Section Break Alternate (Smaller)">
    <p:bg>
      <p:bgPr>
        <a:solidFill>
          <a:srgbClr val="002142"/>
        </a:solidFill>
        <a:effectLst/>
      </p:bgPr>
    </p:bg>
    <p:spTree>
      <p:nvGrpSpPr>
        <p:cNvPr id="1" name=""/>
        <p:cNvGrpSpPr/>
        <p:nvPr/>
      </p:nvGrpSpPr>
      <p:grpSpPr>
        <a:xfrm>
          <a:off x="0" y="0"/>
          <a:ext cx="0" cy="0"/>
          <a:chOff x="0" y="0"/>
          <a:chExt cx="0" cy="0"/>
        </a:xfrm>
      </p:grpSpPr>
      <p:sp>
        <p:nvSpPr>
          <p:cNvPr id="7" name="Rectangle 6"/>
          <p:cNvSpPr/>
          <p:nvPr userDrawn="1"/>
        </p:nvSpPr>
        <p:spPr>
          <a:xfrm>
            <a:off x="0" y="5"/>
            <a:ext cx="12192000" cy="6155267"/>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4" tIns="45718" rIns="91434" bIns="45718" numCol="1" spcCol="0" rtlCol="0" fromWordArt="0" anchor="ctr" anchorCtr="0" forceAA="0" compatLnSpc="1">
            <a:noAutofit/>
          </a:bodyPr>
          <a:lstStyle/>
          <a:p>
            <a:pPr algn="ctr"/>
            <a:endParaRPr lang="en-US" sz="1900" dirty="0">
              <a:latin typeface="Helvetica" charset="0"/>
              <a:ea typeface="Helvetica" charset="0"/>
              <a:cs typeface="Helvetica" charset="0"/>
            </a:endParaRPr>
          </a:p>
        </p:txBody>
      </p:sp>
      <p:sp>
        <p:nvSpPr>
          <p:cNvPr id="2" name="Title 1"/>
          <p:cNvSpPr>
            <a:spLocks noGrp="1"/>
          </p:cNvSpPr>
          <p:nvPr>
            <p:ph type="title"/>
          </p:nvPr>
        </p:nvSpPr>
        <p:spPr>
          <a:xfrm>
            <a:off x="1106424" y="1173575"/>
            <a:ext cx="9966960" cy="1722025"/>
          </a:xfrm>
        </p:spPr>
        <p:txBody>
          <a:bodyPr anchor="b">
            <a:noAutofit/>
          </a:bodyPr>
          <a:lstStyle>
            <a:lvl1pPr algn="ctr">
              <a:lnSpc>
                <a:spcPct val="85000"/>
              </a:lnSpc>
              <a:defRPr sz="4800" b="0" cap="none" baseline="0">
                <a:solidFill>
                  <a:schemeClr val="bg1"/>
                </a:solidFill>
                <a:latin typeface="Helvetica" charset="0"/>
                <a:ea typeface="Helvetica" charset="0"/>
                <a:cs typeface="Helvetica" charset="0"/>
              </a:defRPr>
            </a:lvl1pPr>
          </a:lstStyle>
          <a:p>
            <a:r>
              <a:rPr lang="en-US"/>
              <a:t>Click to edit Master title style</a:t>
            </a:r>
            <a:endParaRPr lang="en-US" dirty="0"/>
          </a:p>
        </p:txBody>
      </p:sp>
      <p:sp>
        <p:nvSpPr>
          <p:cNvPr id="3" name="Text Placeholder 2"/>
          <p:cNvSpPr>
            <a:spLocks noGrp="1"/>
          </p:cNvSpPr>
          <p:nvPr>
            <p:ph type="body" idx="1"/>
          </p:nvPr>
        </p:nvSpPr>
        <p:spPr>
          <a:xfrm>
            <a:off x="1709931" y="3006608"/>
            <a:ext cx="8769096" cy="1363807"/>
          </a:xfrm>
        </p:spPr>
        <p:txBody>
          <a:bodyPr anchor="t">
            <a:normAutofit/>
          </a:bodyPr>
          <a:lstStyle>
            <a:lvl1pPr marL="0" indent="0" algn="ctr">
              <a:buNone/>
              <a:defRPr sz="2400">
                <a:solidFill>
                  <a:schemeClr val="bg1"/>
                </a:solidFill>
                <a:latin typeface="Helvetica" charset="0"/>
                <a:ea typeface="Helvetica" charset="0"/>
                <a:cs typeface="Helvetica" charset="0"/>
              </a:defRPr>
            </a:lvl1pPr>
            <a:lvl2pPr marL="457200" indent="0">
              <a:buNone/>
              <a:defRPr sz="1900">
                <a:solidFill>
                  <a:schemeClr val="tx1">
                    <a:tint val="75000"/>
                  </a:schemeClr>
                </a:solidFill>
              </a:defRPr>
            </a:lvl2pPr>
            <a:lvl3pPr marL="914400" indent="0">
              <a:buNone/>
              <a:defRPr sz="1600">
                <a:solidFill>
                  <a:schemeClr val="tx1">
                    <a:tint val="75000"/>
                  </a:schemeClr>
                </a:solidFill>
              </a:defRPr>
            </a:lvl3pPr>
            <a:lvl4pPr marL="1370965" indent="0">
              <a:buNone/>
              <a:defRPr sz="1500">
                <a:solidFill>
                  <a:schemeClr val="tx1">
                    <a:tint val="75000"/>
                  </a:schemeClr>
                </a:solidFill>
              </a:defRPr>
            </a:lvl4pPr>
            <a:lvl5pPr marL="1828165" indent="0">
              <a:buNone/>
              <a:defRPr sz="1500">
                <a:solidFill>
                  <a:schemeClr val="tx1">
                    <a:tint val="75000"/>
                  </a:schemeClr>
                </a:solidFill>
              </a:defRPr>
            </a:lvl5pPr>
            <a:lvl6pPr marL="2285365" indent="0">
              <a:buNone/>
              <a:defRPr sz="1500">
                <a:solidFill>
                  <a:schemeClr val="tx1">
                    <a:tint val="75000"/>
                  </a:schemeClr>
                </a:solidFill>
              </a:defRPr>
            </a:lvl6pPr>
            <a:lvl7pPr marL="2742565" indent="0">
              <a:buNone/>
              <a:defRPr sz="1500">
                <a:solidFill>
                  <a:schemeClr val="tx1">
                    <a:tint val="75000"/>
                  </a:schemeClr>
                </a:solidFill>
              </a:defRPr>
            </a:lvl7pPr>
            <a:lvl8pPr marL="3199130" indent="0">
              <a:buNone/>
              <a:defRPr sz="1500">
                <a:solidFill>
                  <a:schemeClr val="tx1">
                    <a:tint val="75000"/>
                  </a:schemeClr>
                </a:solidFill>
              </a:defRPr>
            </a:lvl8pPr>
            <a:lvl9pPr marL="3656330" indent="0">
              <a:buNone/>
              <a:defRPr sz="1500">
                <a:solidFill>
                  <a:schemeClr val="tx1">
                    <a:tint val="75000"/>
                  </a:schemeClr>
                </a:solidFill>
              </a:defRPr>
            </a:lvl9pPr>
          </a:lstStyle>
          <a:p>
            <a:pPr lvl="0"/>
            <a:r>
              <a:rPr lang="en-US"/>
              <a:t>Click to edit Master text styles</a:t>
            </a:r>
            <a:endParaRPr lang="en-US"/>
          </a:p>
        </p:txBody>
      </p:sp>
      <p:sp>
        <p:nvSpPr>
          <p:cNvPr id="8" name="Slide Number Placeholder 5"/>
          <p:cNvSpPr>
            <a:spLocks noGrp="1"/>
          </p:cNvSpPr>
          <p:nvPr>
            <p:ph type="sldNum" sz="quarter" idx="4"/>
          </p:nvPr>
        </p:nvSpPr>
        <p:spPr>
          <a:xfrm>
            <a:off x="11049000" y="6386409"/>
            <a:ext cx="685800" cy="328503"/>
          </a:xfrm>
          <a:prstGeom prst="rect">
            <a:avLst/>
          </a:prstGeom>
        </p:spPr>
        <p:txBody>
          <a:bodyPr/>
          <a:lstStyle>
            <a:lvl1pPr algn="ctr">
              <a:defRPr sz="1200" b="0" i="0">
                <a:solidFill>
                  <a:srgbClr val="E3E3E3"/>
                </a:solidFill>
                <a:latin typeface="Helvetica Light" charset="0"/>
                <a:ea typeface="Helvetica Light" charset="0"/>
                <a:cs typeface="Helvetica Light" charset="0"/>
              </a:defRPr>
            </a:lvl1pPr>
          </a:lstStyle>
          <a:p>
            <a:fld id="{E7B92368-E545-454F-916A-D32B119ABE60}" type="slidenum">
              <a:rPr lang="en-US" smtClean="0"/>
            </a:fld>
            <a:endParaRPr lang="en-US" dirty="0"/>
          </a:p>
        </p:txBody>
      </p:sp>
    </p:spTree>
  </p:cSld>
  <p:clrMapOvr>
    <a:masterClrMapping/>
  </p:clrMapOvr>
  <p:transition spd="slow" advClick="0" advTm="6000">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a:xfrm>
            <a:off x="4038600" y="6356350"/>
            <a:ext cx="4114800" cy="365125"/>
          </a:xfrm>
        </p:spPr>
        <p:txBody>
          <a:bodyPr/>
          <a:lstStyle/>
          <a:p>
            <a:endParaRPr lang="zh-CN" altLang="en-US"/>
          </a:p>
        </p:txBody>
      </p:sp>
      <p:sp>
        <p:nvSpPr>
          <p:cNvPr id="4" name="灯片编号占位符 3"/>
          <p:cNvSpPr>
            <a:spLocks noGrp="1"/>
          </p:cNvSpPr>
          <p:nvPr>
            <p:ph type="sldNum" sz="quarter" idx="12"/>
          </p:nvPr>
        </p:nvSpPr>
        <p:spPr/>
        <p:txBody>
          <a:bodyPr/>
          <a:lstStyle/>
          <a:p>
            <a:fld id="{E7B92368-E545-454F-916A-D32B119ABE60}" type="slidenum">
              <a:rPr lang="en-US" smtClean="0"/>
            </a:fld>
            <a:endParaRPr lang="en-US" dirty="0"/>
          </a:p>
        </p:txBody>
      </p:sp>
    </p:spTree>
  </p:cSld>
  <p:clrMapOvr>
    <a:masterClrMapping/>
  </p:clrMapOvr>
  <p:transition spd="slow" advClick="0" advTm="6000">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showMasterSp="0" userDrawn="1">
  <p:cSld name="Section Break">
    <p:bg>
      <p:bgPr>
        <a:solidFill>
          <a:schemeClr val="bg1"/>
        </a:solidFill>
        <a:effectLst/>
      </p:bgPr>
    </p:bg>
    <p:spTree>
      <p:nvGrpSpPr>
        <p:cNvPr id="1" name=""/>
        <p:cNvGrpSpPr/>
        <p:nvPr/>
      </p:nvGrpSpPr>
      <p:grpSpPr>
        <a:xfrm>
          <a:off x="0" y="0"/>
          <a:ext cx="0" cy="0"/>
          <a:chOff x="0" y="0"/>
          <a:chExt cx="0" cy="0"/>
        </a:xfrm>
      </p:grpSpPr>
      <p:sp>
        <p:nvSpPr>
          <p:cNvPr id="4" name="Rectangle 3"/>
          <p:cNvSpPr/>
          <p:nvPr/>
        </p:nvSpPr>
        <p:spPr>
          <a:xfrm>
            <a:off x="-3629" y="2150534"/>
            <a:ext cx="12195629" cy="2556933"/>
          </a:xfrm>
          <a:prstGeom prst="rect">
            <a:avLst/>
          </a:prstGeom>
          <a:solidFill>
            <a:srgbClr val="002142"/>
          </a:solidFill>
          <a:ln>
            <a:noFill/>
          </a:ln>
          <a:effectLst/>
        </p:spPr>
        <p:style>
          <a:lnRef idx="1">
            <a:schemeClr val="accent1"/>
          </a:lnRef>
          <a:fillRef idx="3">
            <a:schemeClr val="accent1"/>
          </a:fillRef>
          <a:effectRef idx="2">
            <a:schemeClr val="accent1"/>
          </a:effectRef>
          <a:fontRef idx="minor">
            <a:schemeClr val="lt1"/>
          </a:fontRef>
        </p:style>
        <p:txBody>
          <a:bodyPr lIns="121882" tIns="60941" rIns="121882" bIns="60941" anchor="ctr"/>
          <a:lstStyle/>
          <a:p>
            <a:pPr algn="ctr" fontAlgn="auto">
              <a:spcBef>
                <a:spcPts val="0"/>
              </a:spcBef>
              <a:spcAft>
                <a:spcPts val="0"/>
              </a:spcAft>
              <a:defRPr/>
            </a:pPr>
            <a:endParaRPr lang="en-US" sz="1900" dirty="0">
              <a:latin typeface="Helvetica" charset="0"/>
              <a:ea typeface="Helvetica" charset="0"/>
              <a:cs typeface="Helvetica" charset="0"/>
            </a:endParaRPr>
          </a:p>
        </p:txBody>
      </p:sp>
      <p:sp>
        <p:nvSpPr>
          <p:cNvPr id="10" name="Title 1"/>
          <p:cNvSpPr>
            <a:spLocks noGrp="1"/>
          </p:cNvSpPr>
          <p:nvPr>
            <p:ph type="title" hasCustomPrompt="1"/>
          </p:nvPr>
        </p:nvSpPr>
        <p:spPr>
          <a:xfrm>
            <a:off x="322943" y="2614010"/>
            <a:ext cx="11887200" cy="1000257"/>
          </a:xfrm>
        </p:spPr>
        <p:txBody>
          <a:bodyPr rIns="365760" anchor="ctr">
            <a:normAutofit/>
          </a:bodyPr>
          <a:lstStyle>
            <a:lvl1pPr marL="274320" algn="r">
              <a:defRPr sz="4400" b="0" i="0" baseline="0">
                <a:solidFill>
                  <a:schemeClr val="bg1"/>
                </a:solidFill>
                <a:latin typeface="Helvetica" charset="0"/>
                <a:ea typeface="Helvetica" charset="0"/>
                <a:cs typeface="Helvetica" charset="0"/>
              </a:defRPr>
            </a:lvl1pPr>
          </a:lstStyle>
          <a:p>
            <a:r>
              <a:rPr lang="en-US" dirty="0"/>
              <a:t>Click to edit Master Text Style</a:t>
            </a:r>
            <a:endParaRPr lang="en-US" dirty="0"/>
          </a:p>
        </p:txBody>
      </p:sp>
      <p:sp>
        <p:nvSpPr>
          <p:cNvPr id="11" name="Content Placeholder 6"/>
          <p:cNvSpPr>
            <a:spLocks noGrp="1"/>
          </p:cNvSpPr>
          <p:nvPr>
            <p:ph sz="quarter" idx="13"/>
          </p:nvPr>
        </p:nvSpPr>
        <p:spPr>
          <a:xfrm>
            <a:off x="545011" y="3581400"/>
            <a:ext cx="11643360" cy="732868"/>
          </a:xfrm>
          <a:effectLst/>
        </p:spPr>
        <p:txBody>
          <a:bodyPr rIns="365760" anchor="ctr">
            <a:noAutofit/>
          </a:bodyPr>
          <a:lstStyle>
            <a:lvl1pPr algn="r">
              <a:spcAft>
                <a:spcPts val="800"/>
              </a:spcAft>
              <a:buNone/>
              <a:defRPr sz="1800" b="0" i="0" cap="none" baseline="0">
                <a:solidFill>
                  <a:schemeClr val="bg1"/>
                </a:solidFill>
                <a:latin typeface="Helvetica Light" charset="0"/>
                <a:ea typeface="Helvetica Light" charset="0"/>
                <a:cs typeface="Helvetica Light" charset="0"/>
              </a:defRPr>
            </a:lvl1pPr>
            <a:lvl2pPr marL="0" indent="0" algn="l">
              <a:buNone/>
              <a:defRPr sz="3500">
                <a:solidFill>
                  <a:srgbClr val="FFFFFF"/>
                </a:solidFill>
              </a:defRPr>
            </a:lvl2pPr>
          </a:lstStyle>
          <a:p>
            <a:pPr lvl="0"/>
            <a:r>
              <a:rPr lang="en-US"/>
              <a:t>Click to edit Master text styles</a:t>
            </a:r>
            <a:endParaRPr lang="en-US"/>
          </a:p>
        </p:txBody>
      </p:sp>
      <p:sp>
        <p:nvSpPr>
          <p:cNvPr id="14" name="Rectangle 13"/>
          <p:cNvSpPr/>
          <p:nvPr userDrawn="1"/>
        </p:nvSpPr>
        <p:spPr>
          <a:xfrm>
            <a:off x="0" y="2133600"/>
            <a:ext cx="12192000" cy="45720"/>
          </a:xfrm>
          <a:prstGeom prst="rect">
            <a:avLst/>
          </a:prstGeom>
          <a:solidFill>
            <a:srgbClr val="959595"/>
          </a:solidFill>
          <a:ln>
            <a:noFill/>
          </a:ln>
          <a:effectLst/>
        </p:spPr>
        <p:style>
          <a:lnRef idx="1">
            <a:schemeClr val="accent1"/>
          </a:lnRef>
          <a:fillRef idx="3">
            <a:schemeClr val="accent1"/>
          </a:fillRef>
          <a:effectRef idx="2">
            <a:schemeClr val="accent1"/>
          </a:effectRef>
          <a:fontRef idx="minor">
            <a:schemeClr val="lt1"/>
          </a:fontRef>
        </p:style>
        <p:txBody>
          <a:bodyPr lIns="121882" tIns="60941" rIns="121882" bIns="60941" anchor="ctr"/>
          <a:lstStyle/>
          <a:p>
            <a:pPr algn="ctr" fontAlgn="auto">
              <a:spcBef>
                <a:spcPts val="0"/>
              </a:spcBef>
              <a:spcAft>
                <a:spcPts val="0"/>
              </a:spcAft>
              <a:defRPr/>
            </a:pPr>
            <a:endParaRPr lang="en-US" sz="1900" dirty="0">
              <a:latin typeface="Helvetica" charset="0"/>
              <a:ea typeface="Helvetica" charset="0"/>
              <a:cs typeface="Helvetica" charset="0"/>
            </a:endParaRPr>
          </a:p>
        </p:txBody>
      </p:sp>
      <p:sp>
        <p:nvSpPr>
          <p:cNvPr id="15" name="Rectangle 14"/>
          <p:cNvSpPr/>
          <p:nvPr userDrawn="1"/>
        </p:nvSpPr>
        <p:spPr>
          <a:xfrm>
            <a:off x="-3629" y="4678680"/>
            <a:ext cx="12192000" cy="45720"/>
          </a:xfrm>
          <a:prstGeom prst="rect">
            <a:avLst/>
          </a:prstGeom>
          <a:solidFill>
            <a:srgbClr val="959595"/>
          </a:solidFill>
          <a:ln>
            <a:noFill/>
          </a:ln>
          <a:effectLst/>
        </p:spPr>
        <p:style>
          <a:lnRef idx="1">
            <a:schemeClr val="accent1"/>
          </a:lnRef>
          <a:fillRef idx="3">
            <a:schemeClr val="accent1"/>
          </a:fillRef>
          <a:effectRef idx="2">
            <a:schemeClr val="accent1"/>
          </a:effectRef>
          <a:fontRef idx="minor">
            <a:schemeClr val="lt1"/>
          </a:fontRef>
        </p:style>
        <p:txBody>
          <a:bodyPr lIns="121882" tIns="60941" rIns="121882" bIns="60941" anchor="ctr"/>
          <a:lstStyle/>
          <a:p>
            <a:pPr algn="ctr" fontAlgn="auto">
              <a:spcBef>
                <a:spcPts val="0"/>
              </a:spcBef>
              <a:spcAft>
                <a:spcPts val="0"/>
              </a:spcAft>
              <a:defRPr/>
            </a:pPr>
            <a:endParaRPr lang="en-US" sz="1900" dirty="0">
              <a:latin typeface="Helvetica" charset="0"/>
              <a:ea typeface="Helvetica" charset="0"/>
              <a:cs typeface="Helvetica" charset="0"/>
            </a:endParaRPr>
          </a:p>
        </p:txBody>
      </p:sp>
      <p:pic>
        <p:nvPicPr>
          <p:cNvPr id="12" name="Content Placeholder 15"/>
          <p:cNvPicPr>
            <a:picLocks noChangeAspect="1"/>
          </p:cNvPicPr>
          <p:nvPr userDrawn="1"/>
        </p:nvPicPr>
        <p:blipFill>
          <a:blip r:embed="rId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bwMode="auto">
          <a:xfrm>
            <a:off x="8657898" y="6343999"/>
            <a:ext cx="1885824" cy="338481"/>
          </a:xfrm>
          <a:prstGeom prst="rect">
            <a:avLst/>
          </a:prstGeom>
          <a:noFill/>
          <a:ln w="9525">
            <a:noFill/>
            <a:miter lim="800000"/>
            <a:headEnd/>
            <a:tailEnd/>
          </a:ln>
        </p:spPr>
      </p:pic>
      <p:sp>
        <p:nvSpPr>
          <p:cNvPr id="13" name="TextBox 12"/>
          <p:cNvSpPr txBox="1"/>
          <p:nvPr userDrawn="1"/>
        </p:nvSpPr>
        <p:spPr>
          <a:xfrm>
            <a:off x="10639099" y="6365409"/>
            <a:ext cx="1324302" cy="276999"/>
          </a:xfrm>
          <a:prstGeom prst="rect">
            <a:avLst/>
          </a:prstGeom>
          <a:noFill/>
        </p:spPr>
        <p:txBody>
          <a:bodyPr wrap="square" rtlCol="0">
            <a:spAutoFit/>
          </a:bodyPr>
          <a:lstStyle/>
          <a:p>
            <a:r>
              <a:rPr lang="en-US" sz="1200" b="0" i="0" baseline="0" dirty="0">
                <a:solidFill>
                  <a:srgbClr val="C0BFB8"/>
                </a:solidFill>
                <a:latin typeface="Helvetica Light" charset="0"/>
                <a:ea typeface="Helvetica Light" charset="0"/>
                <a:cs typeface="Helvetica Light" charset="0"/>
              </a:rPr>
              <a:t>KATZ SCHOOL</a:t>
            </a:r>
            <a:endParaRPr lang="en-US" sz="1200" b="0" i="0" dirty="0">
              <a:solidFill>
                <a:srgbClr val="C0BFB8"/>
              </a:solidFill>
              <a:latin typeface="Helvetica Light" charset="0"/>
              <a:ea typeface="Helvetica Light" charset="0"/>
              <a:cs typeface="Helvetica Light" charset="0"/>
            </a:endParaRPr>
          </a:p>
        </p:txBody>
      </p:sp>
      <p:cxnSp>
        <p:nvCxnSpPr>
          <p:cNvPr id="16" name="Straight Connector 15"/>
          <p:cNvCxnSpPr/>
          <p:nvPr userDrawn="1"/>
        </p:nvCxnSpPr>
        <p:spPr>
          <a:xfrm>
            <a:off x="10639098" y="6367299"/>
            <a:ext cx="0" cy="291881"/>
          </a:xfrm>
          <a:prstGeom prst="line">
            <a:avLst/>
          </a:prstGeom>
          <a:ln w="6350">
            <a:solidFill>
              <a:srgbClr val="C0BFB8"/>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showMasterSp="0" userDrawn="1">
  <p:cSld name="4_Section Break">
    <p:bg>
      <p:bgPr>
        <a:solidFill>
          <a:srgbClr val="002142"/>
        </a:solidFill>
        <a:effectLst/>
      </p:bgPr>
    </p:bg>
    <p:spTree>
      <p:nvGrpSpPr>
        <p:cNvPr id="1" name=""/>
        <p:cNvGrpSpPr/>
        <p:nvPr/>
      </p:nvGrpSpPr>
      <p:grpSpPr>
        <a:xfrm>
          <a:off x="0" y="0"/>
          <a:ext cx="0" cy="0"/>
          <a:chOff x="0" y="0"/>
          <a:chExt cx="0" cy="0"/>
        </a:xfrm>
      </p:grpSpPr>
      <p:sp>
        <p:nvSpPr>
          <p:cNvPr id="4" name="Rectangle 3"/>
          <p:cNvSpPr/>
          <p:nvPr/>
        </p:nvSpPr>
        <p:spPr>
          <a:xfrm>
            <a:off x="-3629" y="2150534"/>
            <a:ext cx="12195629" cy="2556933"/>
          </a:xfrm>
          <a:prstGeom prst="rect">
            <a:avLst/>
          </a:prstGeom>
          <a:solidFill>
            <a:srgbClr val="0D518E"/>
          </a:solidFill>
          <a:ln>
            <a:noFill/>
          </a:ln>
          <a:effectLst/>
        </p:spPr>
        <p:style>
          <a:lnRef idx="1">
            <a:schemeClr val="accent1"/>
          </a:lnRef>
          <a:fillRef idx="3">
            <a:schemeClr val="accent1"/>
          </a:fillRef>
          <a:effectRef idx="2">
            <a:schemeClr val="accent1"/>
          </a:effectRef>
          <a:fontRef idx="minor">
            <a:schemeClr val="lt1"/>
          </a:fontRef>
        </p:style>
        <p:txBody>
          <a:bodyPr lIns="121882" tIns="60941" rIns="121882" bIns="60941" anchor="ctr"/>
          <a:lstStyle/>
          <a:p>
            <a:pPr algn="ctr" fontAlgn="auto">
              <a:spcBef>
                <a:spcPts val="0"/>
              </a:spcBef>
              <a:spcAft>
                <a:spcPts val="0"/>
              </a:spcAft>
              <a:defRPr/>
            </a:pPr>
            <a:endParaRPr lang="en-US" sz="1900" dirty="0">
              <a:latin typeface="Helvetica" charset="0"/>
              <a:ea typeface="Helvetica" charset="0"/>
              <a:cs typeface="Helvetica" charset="0"/>
            </a:endParaRPr>
          </a:p>
        </p:txBody>
      </p:sp>
      <p:sp>
        <p:nvSpPr>
          <p:cNvPr id="10" name="Title 1"/>
          <p:cNvSpPr>
            <a:spLocks noGrp="1"/>
          </p:cNvSpPr>
          <p:nvPr>
            <p:ph type="title" hasCustomPrompt="1"/>
          </p:nvPr>
        </p:nvSpPr>
        <p:spPr>
          <a:xfrm>
            <a:off x="322943" y="2362200"/>
            <a:ext cx="11887200" cy="1000257"/>
          </a:xfrm>
        </p:spPr>
        <p:txBody>
          <a:bodyPr rIns="365760" anchor="ctr">
            <a:normAutofit/>
          </a:bodyPr>
          <a:lstStyle>
            <a:lvl1pPr marL="274320" algn="r">
              <a:defRPr sz="4400" b="0" i="0" baseline="0">
                <a:solidFill>
                  <a:schemeClr val="bg1"/>
                </a:solidFill>
                <a:latin typeface="Helvetica" charset="0"/>
                <a:ea typeface="Helvetica" charset="0"/>
                <a:cs typeface="Helvetica" charset="0"/>
              </a:defRPr>
            </a:lvl1pPr>
          </a:lstStyle>
          <a:p>
            <a:r>
              <a:rPr lang="en-US" dirty="0"/>
              <a:t>Click to edit Master Text Style</a:t>
            </a:r>
            <a:endParaRPr lang="en-US" dirty="0"/>
          </a:p>
        </p:txBody>
      </p:sp>
      <p:sp>
        <p:nvSpPr>
          <p:cNvPr id="11" name="Content Placeholder 6"/>
          <p:cNvSpPr>
            <a:spLocks noGrp="1"/>
          </p:cNvSpPr>
          <p:nvPr>
            <p:ph sz="quarter" idx="13"/>
          </p:nvPr>
        </p:nvSpPr>
        <p:spPr>
          <a:xfrm>
            <a:off x="545011" y="3329590"/>
            <a:ext cx="11643360" cy="732868"/>
          </a:xfrm>
          <a:effectLst/>
        </p:spPr>
        <p:txBody>
          <a:bodyPr rIns="365760" anchor="ctr">
            <a:noAutofit/>
          </a:bodyPr>
          <a:lstStyle>
            <a:lvl1pPr algn="r">
              <a:spcAft>
                <a:spcPts val="800"/>
              </a:spcAft>
              <a:buNone/>
              <a:defRPr sz="1800" b="0" i="0" cap="none" baseline="0">
                <a:solidFill>
                  <a:schemeClr val="bg1"/>
                </a:solidFill>
                <a:latin typeface="Helvetica Light" charset="0"/>
                <a:ea typeface="Helvetica Light" charset="0"/>
                <a:cs typeface="Helvetica Light" charset="0"/>
              </a:defRPr>
            </a:lvl1pPr>
            <a:lvl2pPr marL="0" indent="0" algn="l">
              <a:buNone/>
              <a:defRPr sz="3500">
                <a:solidFill>
                  <a:srgbClr val="FFFFFF"/>
                </a:solidFill>
              </a:defRPr>
            </a:lvl2pPr>
          </a:lstStyle>
          <a:p>
            <a:pPr lvl="0"/>
            <a:r>
              <a:rPr lang="en-US"/>
              <a:t>Click to edit Master text styles</a:t>
            </a:r>
            <a:endParaRPr lang="en-US"/>
          </a:p>
        </p:txBody>
      </p:sp>
      <p:sp>
        <p:nvSpPr>
          <p:cNvPr id="14" name="Rectangle 13"/>
          <p:cNvSpPr/>
          <p:nvPr userDrawn="1"/>
        </p:nvSpPr>
        <p:spPr>
          <a:xfrm>
            <a:off x="0" y="2133600"/>
            <a:ext cx="12192000" cy="45720"/>
          </a:xfrm>
          <a:prstGeom prst="rect">
            <a:avLst/>
          </a:prstGeom>
          <a:solidFill>
            <a:srgbClr val="959595"/>
          </a:solidFill>
          <a:ln>
            <a:noFill/>
          </a:ln>
          <a:effectLst/>
        </p:spPr>
        <p:style>
          <a:lnRef idx="1">
            <a:schemeClr val="accent1"/>
          </a:lnRef>
          <a:fillRef idx="3">
            <a:schemeClr val="accent1"/>
          </a:fillRef>
          <a:effectRef idx="2">
            <a:schemeClr val="accent1"/>
          </a:effectRef>
          <a:fontRef idx="minor">
            <a:schemeClr val="lt1"/>
          </a:fontRef>
        </p:style>
        <p:txBody>
          <a:bodyPr lIns="121882" tIns="60941" rIns="121882" bIns="60941" anchor="ctr"/>
          <a:lstStyle/>
          <a:p>
            <a:pPr algn="ctr" fontAlgn="auto">
              <a:spcBef>
                <a:spcPts val="0"/>
              </a:spcBef>
              <a:spcAft>
                <a:spcPts val="0"/>
              </a:spcAft>
              <a:defRPr/>
            </a:pPr>
            <a:endParaRPr lang="en-US" sz="1900" dirty="0">
              <a:latin typeface="Helvetica" charset="0"/>
              <a:ea typeface="Helvetica" charset="0"/>
              <a:cs typeface="Helvetica" charset="0"/>
            </a:endParaRPr>
          </a:p>
        </p:txBody>
      </p:sp>
      <p:sp>
        <p:nvSpPr>
          <p:cNvPr id="15" name="Rectangle 14"/>
          <p:cNvSpPr/>
          <p:nvPr userDrawn="1"/>
        </p:nvSpPr>
        <p:spPr>
          <a:xfrm>
            <a:off x="-3629" y="4678680"/>
            <a:ext cx="12192000" cy="45720"/>
          </a:xfrm>
          <a:prstGeom prst="rect">
            <a:avLst/>
          </a:prstGeom>
          <a:solidFill>
            <a:srgbClr val="959595"/>
          </a:solidFill>
          <a:ln>
            <a:noFill/>
          </a:ln>
          <a:effectLst/>
        </p:spPr>
        <p:style>
          <a:lnRef idx="1">
            <a:schemeClr val="accent1"/>
          </a:lnRef>
          <a:fillRef idx="3">
            <a:schemeClr val="accent1"/>
          </a:fillRef>
          <a:effectRef idx="2">
            <a:schemeClr val="accent1"/>
          </a:effectRef>
          <a:fontRef idx="minor">
            <a:schemeClr val="lt1"/>
          </a:fontRef>
        </p:style>
        <p:txBody>
          <a:bodyPr lIns="121882" tIns="60941" rIns="121882" bIns="60941" anchor="ctr"/>
          <a:lstStyle/>
          <a:p>
            <a:pPr algn="ctr" fontAlgn="auto">
              <a:spcBef>
                <a:spcPts val="0"/>
              </a:spcBef>
              <a:spcAft>
                <a:spcPts val="0"/>
              </a:spcAft>
              <a:defRPr/>
            </a:pPr>
            <a:endParaRPr lang="en-US" sz="1900" dirty="0">
              <a:latin typeface="Helvetica" charset="0"/>
              <a:ea typeface="Helvetica" charset="0"/>
              <a:cs typeface="Helvetica" charset="0"/>
            </a:endParaRPr>
          </a:p>
        </p:txBody>
      </p:sp>
      <p:pic>
        <p:nvPicPr>
          <p:cNvPr id="12" name="Content Placeholder 15"/>
          <p:cNvPicPr>
            <a:picLocks noChangeAspect="1"/>
          </p:cNvPicPr>
          <p:nvPr userDrawn="1"/>
        </p:nvPicPr>
        <p:blipFill>
          <a:blip r:embed="rId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bwMode="auto">
          <a:xfrm>
            <a:off x="8657898" y="6343999"/>
            <a:ext cx="1885824" cy="338481"/>
          </a:xfrm>
          <a:prstGeom prst="rect">
            <a:avLst/>
          </a:prstGeom>
          <a:noFill/>
          <a:ln w="9525">
            <a:noFill/>
            <a:miter lim="800000"/>
            <a:headEnd/>
            <a:tailEnd/>
          </a:ln>
        </p:spPr>
      </p:pic>
      <p:sp>
        <p:nvSpPr>
          <p:cNvPr id="13" name="TextBox 12"/>
          <p:cNvSpPr txBox="1"/>
          <p:nvPr userDrawn="1"/>
        </p:nvSpPr>
        <p:spPr>
          <a:xfrm>
            <a:off x="10639099" y="6365409"/>
            <a:ext cx="1324302" cy="276999"/>
          </a:xfrm>
          <a:prstGeom prst="rect">
            <a:avLst/>
          </a:prstGeom>
          <a:noFill/>
        </p:spPr>
        <p:txBody>
          <a:bodyPr wrap="square" rtlCol="0">
            <a:spAutoFit/>
          </a:bodyPr>
          <a:lstStyle/>
          <a:p>
            <a:r>
              <a:rPr lang="en-US" sz="1200" b="0" i="0" baseline="0" dirty="0">
                <a:solidFill>
                  <a:srgbClr val="C0BFB8"/>
                </a:solidFill>
                <a:latin typeface="Helvetica Light" charset="0"/>
                <a:ea typeface="Helvetica Light" charset="0"/>
                <a:cs typeface="Helvetica Light" charset="0"/>
              </a:rPr>
              <a:t>KATZ SCHOOL</a:t>
            </a:r>
            <a:endParaRPr lang="en-US" sz="1200" b="0" i="0" dirty="0">
              <a:solidFill>
                <a:srgbClr val="C0BFB8"/>
              </a:solidFill>
              <a:latin typeface="Helvetica Light" charset="0"/>
              <a:ea typeface="Helvetica Light" charset="0"/>
              <a:cs typeface="Helvetica Light" charset="0"/>
            </a:endParaRPr>
          </a:p>
        </p:txBody>
      </p:sp>
      <p:cxnSp>
        <p:nvCxnSpPr>
          <p:cNvPr id="16" name="Straight Connector 15"/>
          <p:cNvCxnSpPr/>
          <p:nvPr userDrawn="1"/>
        </p:nvCxnSpPr>
        <p:spPr>
          <a:xfrm>
            <a:off x="10639098" y="6367299"/>
            <a:ext cx="0" cy="291881"/>
          </a:xfrm>
          <a:prstGeom prst="line">
            <a:avLst/>
          </a:prstGeom>
          <a:ln w="6350">
            <a:solidFill>
              <a:srgbClr val="C0BFB8"/>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One Content">
    <p:spTree>
      <p:nvGrpSpPr>
        <p:cNvPr id="1" name=""/>
        <p:cNvGrpSpPr/>
        <p:nvPr/>
      </p:nvGrpSpPr>
      <p:grpSpPr>
        <a:xfrm>
          <a:off x="0" y="0"/>
          <a:ext cx="0" cy="0"/>
          <a:chOff x="0" y="0"/>
          <a:chExt cx="0" cy="0"/>
        </a:xfrm>
      </p:grpSpPr>
      <p:sp>
        <p:nvSpPr>
          <p:cNvPr id="9" name="Content Placeholder 8"/>
          <p:cNvSpPr>
            <a:spLocks noGrp="1"/>
          </p:cNvSpPr>
          <p:nvPr>
            <p:ph sz="quarter" idx="10"/>
          </p:nvPr>
        </p:nvSpPr>
        <p:spPr>
          <a:xfrm>
            <a:off x="0" y="1295400"/>
            <a:ext cx="12176319" cy="4876800"/>
          </a:xfrm>
        </p:spPr>
        <p:txBody>
          <a:bodyPr lIns="603504" tIns="365760"/>
          <a:lstStyle>
            <a:lvl1pPr marL="114300" indent="0">
              <a:lnSpc>
                <a:spcPct val="100000"/>
              </a:lnSpc>
              <a:defRPr sz="2800" b="0" i="0">
                <a:solidFill>
                  <a:schemeClr val="tx1"/>
                </a:solidFill>
                <a:latin typeface="Helvetica Light" charset="0"/>
                <a:ea typeface="Helvetica Light" charset="0"/>
                <a:cs typeface="Helvetica Light" charset="0"/>
              </a:defRPr>
            </a:lvl1pPr>
            <a:lvl2pPr marL="850900" indent="-307975">
              <a:lnSpc>
                <a:spcPct val="100000"/>
              </a:lnSpc>
              <a:defRPr sz="2400" b="0" i="0">
                <a:solidFill>
                  <a:schemeClr val="tx1"/>
                </a:solidFill>
                <a:latin typeface="Helvetica Light" charset="0"/>
                <a:ea typeface="Helvetica Light" charset="0"/>
                <a:cs typeface="Helvetica Light" charset="0"/>
              </a:defRPr>
            </a:lvl2pPr>
            <a:lvl3pPr marL="1257300" indent="-342900">
              <a:lnSpc>
                <a:spcPct val="100000"/>
              </a:lnSpc>
              <a:defRPr sz="2000" b="0" i="0">
                <a:solidFill>
                  <a:schemeClr val="tx1"/>
                </a:solidFill>
                <a:latin typeface="Helvetica Light" charset="0"/>
                <a:ea typeface="Helvetica Light" charset="0"/>
                <a:cs typeface="Helvetica Light" charset="0"/>
              </a:defRPr>
            </a:lvl3pPr>
            <a:lvl4pPr marL="1600200" indent="-292100">
              <a:lnSpc>
                <a:spcPct val="100000"/>
              </a:lnSpc>
              <a:defRPr sz="1600" b="0" i="0">
                <a:solidFill>
                  <a:schemeClr val="tx1"/>
                </a:solidFill>
                <a:latin typeface="Helvetica Light" charset="0"/>
                <a:ea typeface="Helvetica Light" charset="0"/>
                <a:cs typeface="Helvetica Light" charset="0"/>
              </a:defRPr>
            </a:lvl4pPr>
            <a:lvl5pPr marL="1943100" indent="-292100">
              <a:lnSpc>
                <a:spcPct val="100000"/>
              </a:lnSpc>
              <a:defRPr sz="1400" b="0" i="0">
                <a:solidFill>
                  <a:schemeClr val="tx1"/>
                </a:solidFill>
                <a:latin typeface="Helvetica Light" charset="0"/>
                <a:ea typeface="Helvetica Light" charset="0"/>
                <a:cs typeface="Helvetica Light" charset="0"/>
              </a:defRPr>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2" name="Title 1"/>
          <p:cNvSpPr>
            <a:spLocks noGrp="1"/>
          </p:cNvSpPr>
          <p:nvPr>
            <p:ph type="title"/>
          </p:nvPr>
        </p:nvSpPr>
        <p:spPr>
          <a:xfrm>
            <a:off x="-15680" y="19"/>
            <a:ext cx="12192000" cy="1447781"/>
          </a:xfrm>
        </p:spPr>
        <p:txBody>
          <a:bodyPr wrap="square">
            <a:normAutofit/>
          </a:bodyPr>
          <a:lstStyle>
            <a:lvl1pPr>
              <a:defRPr sz="4000">
                <a:solidFill>
                  <a:srgbClr val="002142"/>
                </a:solidFill>
                <a:latin typeface="Helvetica" charset="0"/>
                <a:ea typeface="Helvetica" charset="0"/>
                <a:cs typeface="Helvetica" charset="0"/>
              </a:defRPr>
            </a:lvl1pPr>
          </a:lstStyle>
          <a:p>
            <a:r>
              <a:rPr lang="en-US"/>
              <a:t>Click to edit Master title style</a:t>
            </a:r>
            <a:endParaRPr lang="en-US" dirty="0"/>
          </a:p>
        </p:txBody>
      </p:sp>
      <p:sp>
        <p:nvSpPr>
          <p:cNvPr id="6" name="Slide Number Placeholder 5"/>
          <p:cNvSpPr>
            <a:spLocks noGrp="1"/>
          </p:cNvSpPr>
          <p:nvPr>
            <p:ph type="sldNum" sz="quarter" idx="4"/>
          </p:nvPr>
        </p:nvSpPr>
        <p:spPr>
          <a:xfrm>
            <a:off x="11049000" y="6403756"/>
            <a:ext cx="685800" cy="301844"/>
          </a:xfrm>
          <a:prstGeom prst="rect">
            <a:avLst/>
          </a:prstGeom>
        </p:spPr>
        <p:txBody>
          <a:bodyPr/>
          <a:lstStyle>
            <a:lvl1pPr algn="ctr">
              <a:defRPr sz="1100" b="0" i="0">
                <a:solidFill>
                  <a:srgbClr val="E3E3E3"/>
                </a:solidFill>
                <a:latin typeface="Helvetica Light" charset="0"/>
                <a:ea typeface="Helvetica Light" charset="0"/>
                <a:cs typeface="Helvetica Light" charset="0"/>
              </a:defRPr>
            </a:lvl1pPr>
          </a:lstStyle>
          <a:p>
            <a:fld id="{E7B92368-E545-454F-916A-D32B119ABE60}" type="slidenum">
              <a:rPr lang="en-US" smtClean="0"/>
            </a:fld>
            <a:endParaRPr lang="en-US" dirty="0"/>
          </a:p>
        </p:txBody>
      </p:sp>
    </p:spTree>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One Content">
    <p:bg>
      <p:bgPr>
        <a:solidFill>
          <a:srgbClr val="002142"/>
        </a:solidFill>
        <a:effectLst/>
      </p:bgPr>
    </p:bg>
    <p:spTree>
      <p:nvGrpSpPr>
        <p:cNvPr id="1" name=""/>
        <p:cNvGrpSpPr/>
        <p:nvPr/>
      </p:nvGrpSpPr>
      <p:grpSpPr>
        <a:xfrm>
          <a:off x="0" y="0"/>
          <a:ext cx="0" cy="0"/>
          <a:chOff x="0" y="0"/>
          <a:chExt cx="0" cy="0"/>
        </a:xfrm>
      </p:grpSpPr>
      <p:sp>
        <p:nvSpPr>
          <p:cNvPr id="9" name="Content Placeholder 8"/>
          <p:cNvSpPr>
            <a:spLocks noGrp="1"/>
          </p:cNvSpPr>
          <p:nvPr>
            <p:ph sz="quarter" idx="10"/>
          </p:nvPr>
        </p:nvSpPr>
        <p:spPr>
          <a:xfrm>
            <a:off x="0" y="1295400"/>
            <a:ext cx="12176319" cy="4876800"/>
          </a:xfrm>
        </p:spPr>
        <p:txBody>
          <a:bodyPr lIns="603504" tIns="365760"/>
          <a:lstStyle>
            <a:lvl1pPr marL="114300" indent="0">
              <a:lnSpc>
                <a:spcPct val="100000"/>
              </a:lnSpc>
              <a:defRPr sz="2800" b="0" i="0">
                <a:solidFill>
                  <a:schemeClr val="bg1"/>
                </a:solidFill>
                <a:latin typeface="Helvetica Light" charset="0"/>
                <a:ea typeface="Helvetica Light" charset="0"/>
                <a:cs typeface="Helvetica Light" charset="0"/>
              </a:defRPr>
            </a:lvl1pPr>
            <a:lvl2pPr marL="850900" indent="-307975">
              <a:lnSpc>
                <a:spcPct val="100000"/>
              </a:lnSpc>
              <a:defRPr sz="2400" b="0" i="0">
                <a:solidFill>
                  <a:schemeClr val="bg1"/>
                </a:solidFill>
                <a:latin typeface="Helvetica Light" charset="0"/>
                <a:ea typeface="Helvetica Light" charset="0"/>
                <a:cs typeface="Helvetica Light" charset="0"/>
              </a:defRPr>
            </a:lvl2pPr>
            <a:lvl3pPr marL="1257300" indent="-342900">
              <a:lnSpc>
                <a:spcPct val="100000"/>
              </a:lnSpc>
              <a:defRPr sz="2000" b="0" i="0">
                <a:solidFill>
                  <a:schemeClr val="bg1"/>
                </a:solidFill>
                <a:latin typeface="Helvetica Light" charset="0"/>
                <a:ea typeface="Helvetica Light" charset="0"/>
                <a:cs typeface="Helvetica Light" charset="0"/>
              </a:defRPr>
            </a:lvl3pPr>
            <a:lvl4pPr marL="1600200" indent="-292100">
              <a:lnSpc>
                <a:spcPct val="100000"/>
              </a:lnSpc>
              <a:defRPr sz="1600" b="0" i="0">
                <a:solidFill>
                  <a:schemeClr val="bg1"/>
                </a:solidFill>
                <a:latin typeface="Helvetica Light" charset="0"/>
                <a:ea typeface="Helvetica Light" charset="0"/>
                <a:cs typeface="Helvetica Light" charset="0"/>
              </a:defRPr>
            </a:lvl4pPr>
            <a:lvl5pPr marL="1943100" indent="-292100">
              <a:lnSpc>
                <a:spcPct val="100000"/>
              </a:lnSpc>
              <a:defRPr sz="1400" b="0" i="0">
                <a:solidFill>
                  <a:schemeClr val="bg1"/>
                </a:solidFill>
                <a:latin typeface="Helvetica Light" charset="0"/>
                <a:ea typeface="Helvetica Light" charset="0"/>
                <a:cs typeface="Helvetica Light" charset="0"/>
              </a:defRPr>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2" name="Title 1"/>
          <p:cNvSpPr>
            <a:spLocks noGrp="1"/>
          </p:cNvSpPr>
          <p:nvPr>
            <p:ph type="title"/>
          </p:nvPr>
        </p:nvSpPr>
        <p:spPr>
          <a:xfrm>
            <a:off x="-15680" y="19"/>
            <a:ext cx="12192000" cy="1447781"/>
          </a:xfrm>
        </p:spPr>
        <p:txBody>
          <a:bodyPr wrap="square">
            <a:normAutofit/>
          </a:bodyPr>
          <a:lstStyle>
            <a:lvl1pPr>
              <a:defRPr sz="4000">
                <a:solidFill>
                  <a:schemeClr val="bg1"/>
                </a:solidFill>
                <a:latin typeface="Helvetica" charset="0"/>
                <a:ea typeface="Helvetica" charset="0"/>
                <a:cs typeface="Helvetica" charset="0"/>
              </a:defRPr>
            </a:lvl1pPr>
          </a:lstStyle>
          <a:p>
            <a:r>
              <a:rPr lang="en-US"/>
              <a:t>Click to edit Master title style</a:t>
            </a:r>
            <a:endParaRPr lang="en-US" dirty="0"/>
          </a:p>
        </p:txBody>
      </p:sp>
      <p:sp>
        <p:nvSpPr>
          <p:cNvPr id="6" name="Slide Number Placeholder 5"/>
          <p:cNvSpPr>
            <a:spLocks noGrp="1"/>
          </p:cNvSpPr>
          <p:nvPr>
            <p:ph type="sldNum" sz="quarter" idx="4"/>
          </p:nvPr>
        </p:nvSpPr>
        <p:spPr>
          <a:xfrm>
            <a:off x="11049000" y="6403756"/>
            <a:ext cx="685800" cy="301844"/>
          </a:xfrm>
          <a:prstGeom prst="rect">
            <a:avLst/>
          </a:prstGeom>
        </p:spPr>
        <p:txBody>
          <a:bodyPr/>
          <a:lstStyle>
            <a:lvl1pPr algn="ctr">
              <a:defRPr sz="1100" b="0" i="0">
                <a:solidFill>
                  <a:schemeClr val="bg1"/>
                </a:solidFill>
                <a:latin typeface="Helvetica Light" charset="0"/>
                <a:ea typeface="Helvetica Light" charset="0"/>
                <a:cs typeface="Helvetica Light" charset="0"/>
              </a:defRPr>
            </a:lvl1pPr>
          </a:lstStyle>
          <a:p>
            <a:fld id="{E7B92368-E545-454F-916A-D32B119ABE60}" type="slidenum">
              <a:rPr lang="en-US" smtClean="0"/>
            </a:fld>
            <a:endParaRPr lang="en-US" dirty="0"/>
          </a:p>
        </p:txBody>
      </p:sp>
    </p:spTree>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5680" y="18"/>
            <a:ext cx="12192000" cy="1475213"/>
          </a:xfrm>
        </p:spPr>
        <p:txBody>
          <a:bodyPr/>
          <a:lstStyle>
            <a:lvl1pPr>
              <a:defRPr>
                <a:solidFill>
                  <a:srgbClr val="002142"/>
                </a:solidFill>
                <a:latin typeface="Helvetica" charset="0"/>
                <a:ea typeface="Helvetica" charset="0"/>
                <a:cs typeface="Helvetica" charset="0"/>
              </a:defRPr>
            </a:lvl1pPr>
          </a:lstStyle>
          <a:p>
            <a:r>
              <a:rPr lang="en-US"/>
              <a:t>Click to edit Master title style</a:t>
            </a:r>
            <a:endParaRPr lang="en-US" dirty="0"/>
          </a:p>
        </p:txBody>
      </p:sp>
      <p:sp>
        <p:nvSpPr>
          <p:cNvPr id="3" name="Content Placeholder 2"/>
          <p:cNvSpPr>
            <a:spLocks noGrp="1"/>
          </p:cNvSpPr>
          <p:nvPr>
            <p:ph sz="half" idx="1"/>
          </p:nvPr>
        </p:nvSpPr>
        <p:spPr>
          <a:xfrm>
            <a:off x="2051" y="1314450"/>
            <a:ext cx="6093949" cy="4857750"/>
          </a:xfrm>
        </p:spPr>
        <p:txBody>
          <a:bodyPr/>
          <a:lstStyle>
            <a:lvl1pPr>
              <a:spcBef>
                <a:spcPts val="0"/>
              </a:spcBef>
              <a:defRPr sz="2800" b="0" i="0">
                <a:latin typeface="Helvetica Light" charset="0"/>
                <a:ea typeface="Helvetica Light" charset="0"/>
                <a:cs typeface="Helvetica Light" charset="0"/>
              </a:defRPr>
            </a:lvl1pPr>
            <a:lvl2pPr>
              <a:spcBef>
                <a:spcPts val="0"/>
              </a:spcBef>
              <a:defRPr sz="2400" b="0" i="0">
                <a:latin typeface="Helvetica Light" charset="0"/>
                <a:ea typeface="Helvetica Light" charset="0"/>
                <a:cs typeface="Helvetica Light" charset="0"/>
              </a:defRPr>
            </a:lvl2pPr>
            <a:lvl3pPr>
              <a:spcBef>
                <a:spcPts val="0"/>
              </a:spcBef>
              <a:defRPr sz="2000" b="0" i="0">
                <a:latin typeface="Helvetica Light" charset="0"/>
                <a:ea typeface="Helvetica Light" charset="0"/>
                <a:cs typeface="Helvetica Light" charset="0"/>
              </a:defRPr>
            </a:lvl3pPr>
            <a:lvl4pPr>
              <a:spcBef>
                <a:spcPts val="0"/>
              </a:spcBef>
              <a:defRPr sz="1900" b="0" i="0">
                <a:latin typeface="Helvetica Light"/>
                <a:cs typeface="Helvetica Light"/>
              </a:defRPr>
            </a:lvl4pPr>
            <a:lvl5pPr>
              <a:spcBef>
                <a:spcPts val="0"/>
              </a:spcBef>
              <a:defRPr sz="1900" b="0" i="0">
                <a:latin typeface="Helvetica Light"/>
                <a:cs typeface="Helvetica Light"/>
              </a:defRPr>
            </a:lvl5pPr>
            <a:lvl6pPr>
              <a:defRPr sz="2400"/>
            </a:lvl6pPr>
            <a:lvl7pPr>
              <a:defRPr sz="2400"/>
            </a:lvl7pPr>
            <a:lvl8pPr>
              <a:defRPr sz="2400"/>
            </a:lvl8pPr>
            <a:lvl9pPr>
              <a:defRPr sz="2400"/>
            </a:lvl9pPr>
          </a:lstStyle>
          <a:p>
            <a:pPr lvl="0"/>
            <a:r>
              <a:rPr lang="en-US"/>
              <a:t>Click to edit Master text styles</a:t>
            </a:r>
            <a:endParaRPr lang="en-US"/>
          </a:p>
          <a:p>
            <a:pPr lvl="1"/>
            <a:r>
              <a:rPr lang="en-US"/>
              <a:t>Second level</a:t>
            </a:r>
            <a:endParaRPr lang="en-US"/>
          </a:p>
          <a:p>
            <a:pPr lvl="2"/>
            <a:r>
              <a:rPr lang="en-US"/>
              <a:t>Third level</a:t>
            </a:r>
            <a:endParaRPr lang="en-US"/>
          </a:p>
        </p:txBody>
      </p:sp>
      <p:sp>
        <p:nvSpPr>
          <p:cNvPr id="4" name="Content Placeholder 3"/>
          <p:cNvSpPr>
            <a:spLocks noGrp="1"/>
          </p:cNvSpPr>
          <p:nvPr>
            <p:ph sz="half" idx="2"/>
          </p:nvPr>
        </p:nvSpPr>
        <p:spPr>
          <a:xfrm>
            <a:off x="6108700" y="1314450"/>
            <a:ext cx="6067620" cy="4857750"/>
          </a:xfrm>
        </p:spPr>
        <p:txBody>
          <a:bodyPr rtlCol="0">
            <a:normAutofit/>
          </a:bodyPr>
          <a:lstStyle>
            <a:lvl1pPr>
              <a:defRPr lang="en-US" sz="2800" b="0" i="0" dirty="0" smtClean="0">
                <a:latin typeface="Helvetica Light" charset="0"/>
                <a:ea typeface="Helvetica Light" charset="0"/>
                <a:cs typeface="Helvetica Light" charset="0"/>
              </a:defRPr>
            </a:lvl1pPr>
            <a:lvl2pPr>
              <a:defRPr lang="en-US" sz="2400" b="0" i="0" dirty="0" smtClean="0">
                <a:latin typeface="Helvetica Light" charset="0"/>
                <a:ea typeface="Helvetica Light" charset="0"/>
                <a:cs typeface="Helvetica Light" charset="0"/>
              </a:defRPr>
            </a:lvl2pPr>
            <a:lvl3pPr>
              <a:defRPr lang="en-US" sz="2000" b="0" i="0" dirty="0" smtClean="0">
                <a:latin typeface="Helvetica Light" charset="0"/>
                <a:ea typeface="Helvetica Light" charset="0"/>
                <a:cs typeface="Helvetica Light" charset="0"/>
              </a:defRPr>
            </a:lvl3pPr>
            <a:lvl4pPr>
              <a:defRPr lang="en-US" sz="1900" dirty="0" smtClean="0">
                <a:latin typeface="Helvetica Light"/>
                <a:cs typeface="Helvetica Light"/>
              </a:defRPr>
            </a:lvl4pPr>
            <a:lvl5pPr>
              <a:defRPr lang="en-US" dirty="0">
                <a:latin typeface="Helvetica Light"/>
                <a:cs typeface="Helvetica Light"/>
              </a:defRPr>
            </a:lvl5pPr>
          </a:lstStyle>
          <a:p>
            <a:pPr lvl="0"/>
            <a:r>
              <a:rPr lang="en-US"/>
              <a:t>Click to edit Master text styles</a:t>
            </a:r>
            <a:endParaRPr lang="en-US"/>
          </a:p>
          <a:p>
            <a:pPr lvl="1"/>
            <a:r>
              <a:rPr lang="en-US"/>
              <a:t>Second level</a:t>
            </a:r>
            <a:endParaRPr lang="en-US"/>
          </a:p>
          <a:p>
            <a:pPr lvl="2"/>
            <a:r>
              <a:rPr lang="en-US"/>
              <a:t>Third level</a:t>
            </a:r>
            <a:endParaRPr lang="en-US"/>
          </a:p>
        </p:txBody>
      </p:sp>
      <p:sp>
        <p:nvSpPr>
          <p:cNvPr id="7" name="Slide Number Placeholder 5"/>
          <p:cNvSpPr>
            <a:spLocks noGrp="1"/>
          </p:cNvSpPr>
          <p:nvPr>
            <p:ph type="sldNum" sz="quarter" idx="4"/>
          </p:nvPr>
        </p:nvSpPr>
        <p:spPr>
          <a:xfrm>
            <a:off x="11049000" y="6386409"/>
            <a:ext cx="685800" cy="328503"/>
          </a:xfrm>
          <a:prstGeom prst="rect">
            <a:avLst/>
          </a:prstGeom>
        </p:spPr>
        <p:txBody>
          <a:bodyPr/>
          <a:lstStyle>
            <a:lvl1pPr algn="ctr">
              <a:defRPr sz="1200" b="0" i="0">
                <a:solidFill>
                  <a:srgbClr val="E3E3E3"/>
                </a:solidFill>
                <a:latin typeface="Helvetica Light" charset="0"/>
                <a:ea typeface="Helvetica Light" charset="0"/>
                <a:cs typeface="Helvetica Light" charset="0"/>
              </a:defRPr>
            </a:lvl1pPr>
          </a:lstStyle>
          <a:p>
            <a:fld id="{E7B92368-E545-454F-916A-D32B119ABE60}" type="slidenum">
              <a:rPr lang="en-US" smtClean="0"/>
            </a:fld>
            <a:endParaRPr lang="en-US" dirty="0"/>
          </a:p>
        </p:txBody>
      </p:sp>
    </p:spTree>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1_Two Content">
    <p:bg>
      <p:bgPr>
        <a:solidFill>
          <a:srgbClr val="00214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5680" y="18"/>
            <a:ext cx="12192000" cy="1475213"/>
          </a:xfrm>
        </p:spPr>
        <p:txBody>
          <a:bodyPr/>
          <a:lstStyle>
            <a:lvl1pPr>
              <a:defRPr>
                <a:solidFill>
                  <a:srgbClr val="FFFFFF"/>
                </a:solidFill>
                <a:latin typeface="Helvetica" charset="0"/>
                <a:ea typeface="Helvetica" charset="0"/>
                <a:cs typeface="Helvetica" charset="0"/>
              </a:defRPr>
            </a:lvl1pPr>
          </a:lstStyle>
          <a:p>
            <a:r>
              <a:rPr lang="en-US"/>
              <a:t>Click to edit Master title style</a:t>
            </a:r>
            <a:endParaRPr lang="en-US" dirty="0"/>
          </a:p>
        </p:txBody>
      </p:sp>
      <p:sp>
        <p:nvSpPr>
          <p:cNvPr id="3" name="Content Placeholder 2"/>
          <p:cNvSpPr>
            <a:spLocks noGrp="1"/>
          </p:cNvSpPr>
          <p:nvPr>
            <p:ph sz="half" idx="1"/>
          </p:nvPr>
        </p:nvSpPr>
        <p:spPr>
          <a:xfrm>
            <a:off x="2051" y="1314450"/>
            <a:ext cx="6093949" cy="4857750"/>
          </a:xfrm>
        </p:spPr>
        <p:txBody>
          <a:bodyPr/>
          <a:lstStyle>
            <a:lvl1pPr>
              <a:spcBef>
                <a:spcPts val="0"/>
              </a:spcBef>
              <a:defRPr sz="2800" b="0" i="0">
                <a:solidFill>
                  <a:srgbClr val="FFFFFF"/>
                </a:solidFill>
                <a:latin typeface="Helvetica Light" charset="0"/>
                <a:ea typeface="Helvetica Light" charset="0"/>
                <a:cs typeface="Helvetica Light" charset="0"/>
              </a:defRPr>
            </a:lvl1pPr>
            <a:lvl2pPr>
              <a:spcBef>
                <a:spcPts val="0"/>
              </a:spcBef>
              <a:defRPr sz="2400" b="0" i="0">
                <a:solidFill>
                  <a:srgbClr val="FFFFFF"/>
                </a:solidFill>
                <a:latin typeface="Helvetica Light" charset="0"/>
                <a:ea typeface="Helvetica Light" charset="0"/>
                <a:cs typeface="Helvetica Light" charset="0"/>
              </a:defRPr>
            </a:lvl2pPr>
            <a:lvl3pPr>
              <a:spcBef>
                <a:spcPts val="0"/>
              </a:spcBef>
              <a:defRPr sz="2000" b="0" i="0">
                <a:solidFill>
                  <a:srgbClr val="FFFFFF"/>
                </a:solidFill>
                <a:latin typeface="Helvetica Light" charset="0"/>
                <a:ea typeface="Helvetica Light" charset="0"/>
                <a:cs typeface="Helvetica Light" charset="0"/>
              </a:defRPr>
            </a:lvl3pPr>
            <a:lvl4pPr>
              <a:spcBef>
                <a:spcPts val="0"/>
              </a:spcBef>
              <a:defRPr sz="1900" b="0" i="0">
                <a:latin typeface="Helvetica Light"/>
                <a:cs typeface="Helvetica Light"/>
              </a:defRPr>
            </a:lvl4pPr>
            <a:lvl5pPr>
              <a:spcBef>
                <a:spcPts val="0"/>
              </a:spcBef>
              <a:defRPr sz="1900" b="0" i="0">
                <a:latin typeface="Helvetica Light"/>
                <a:cs typeface="Helvetica Light"/>
              </a:defRPr>
            </a:lvl5pPr>
            <a:lvl6pPr>
              <a:defRPr sz="2400"/>
            </a:lvl6pPr>
            <a:lvl7pPr>
              <a:defRPr sz="2400"/>
            </a:lvl7pPr>
            <a:lvl8pPr>
              <a:defRPr sz="2400"/>
            </a:lvl8pPr>
            <a:lvl9pPr>
              <a:defRPr sz="2400"/>
            </a:lvl9pPr>
          </a:lstStyle>
          <a:p>
            <a:pPr lvl="0"/>
            <a:r>
              <a:rPr lang="en-US"/>
              <a:t>Click to edit Master text styles</a:t>
            </a:r>
            <a:endParaRPr lang="en-US"/>
          </a:p>
          <a:p>
            <a:pPr lvl="1"/>
            <a:r>
              <a:rPr lang="en-US"/>
              <a:t>Second level</a:t>
            </a:r>
            <a:endParaRPr lang="en-US"/>
          </a:p>
          <a:p>
            <a:pPr lvl="2"/>
            <a:r>
              <a:rPr lang="en-US"/>
              <a:t>Third level</a:t>
            </a:r>
            <a:endParaRPr lang="en-US"/>
          </a:p>
        </p:txBody>
      </p:sp>
      <p:sp>
        <p:nvSpPr>
          <p:cNvPr id="4" name="Content Placeholder 3"/>
          <p:cNvSpPr>
            <a:spLocks noGrp="1"/>
          </p:cNvSpPr>
          <p:nvPr>
            <p:ph sz="half" idx="2"/>
          </p:nvPr>
        </p:nvSpPr>
        <p:spPr>
          <a:xfrm>
            <a:off x="6108700" y="1314450"/>
            <a:ext cx="6067620" cy="4857750"/>
          </a:xfrm>
        </p:spPr>
        <p:txBody>
          <a:bodyPr rtlCol="0">
            <a:normAutofit/>
          </a:bodyPr>
          <a:lstStyle>
            <a:lvl1pPr>
              <a:defRPr lang="en-US" sz="2800" b="0" i="0" dirty="0" smtClean="0">
                <a:solidFill>
                  <a:srgbClr val="FFFFFF"/>
                </a:solidFill>
                <a:latin typeface="Helvetica Light" charset="0"/>
                <a:ea typeface="Helvetica Light" charset="0"/>
                <a:cs typeface="Helvetica Light" charset="0"/>
              </a:defRPr>
            </a:lvl1pPr>
            <a:lvl2pPr>
              <a:defRPr lang="en-US" sz="2400" b="0" i="0" dirty="0" smtClean="0">
                <a:solidFill>
                  <a:srgbClr val="FFFFFF"/>
                </a:solidFill>
                <a:latin typeface="Helvetica Light" charset="0"/>
                <a:ea typeface="Helvetica Light" charset="0"/>
                <a:cs typeface="Helvetica Light" charset="0"/>
              </a:defRPr>
            </a:lvl2pPr>
            <a:lvl3pPr>
              <a:defRPr lang="en-US" sz="2000" b="0" i="0" dirty="0" smtClean="0">
                <a:solidFill>
                  <a:srgbClr val="FFFFFF"/>
                </a:solidFill>
                <a:latin typeface="Helvetica Light" charset="0"/>
                <a:ea typeface="Helvetica Light" charset="0"/>
                <a:cs typeface="Helvetica Light" charset="0"/>
              </a:defRPr>
            </a:lvl3pPr>
            <a:lvl4pPr>
              <a:defRPr lang="en-US" sz="1900" dirty="0" smtClean="0">
                <a:latin typeface="Helvetica Light"/>
                <a:cs typeface="Helvetica Light"/>
              </a:defRPr>
            </a:lvl4pPr>
            <a:lvl5pPr>
              <a:defRPr lang="en-US" dirty="0">
                <a:latin typeface="Helvetica Light"/>
                <a:cs typeface="Helvetica Light"/>
              </a:defRPr>
            </a:lvl5pPr>
          </a:lstStyle>
          <a:p>
            <a:pPr lvl="0"/>
            <a:r>
              <a:rPr lang="en-US"/>
              <a:t>Click to edit Master text styles</a:t>
            </a:r>
            <a:endParaRPr lang="en-US"/>
          </a:p>
          <a:p>
            <a:pPr lvl="1"/>
            <a:r>
              <a:rPr lang="en-US"/>
              <a:t>Second level</a:t>
            </a:r>
            <a:endParaRPr lang="en-US"/>
          </a:p>
          <a:p>
            <a:pPr lvl="2"/>
            <a:r>
              <a:rPr lang="en-US"/>
              <a:t>Third level</a:t>
            </a:r>
            <a:endParaRPr lang="en-US"/>
          </a:p>
        </p:txBody>
      </p:sp>
      <p:sp>
        <p:nvSpPr>
          <p:cNvPr id="7" name="Slide Number Placeholder 5"/>
          <p:cNvSpPr>
            <a:spLocks noGrp="1"/>
          </p:cNvSpPr>
          <p:nvPr>
            <p:ph type="sldNum" sz="quarter" idx="4"/>
          </p:nvPr>
        </p:nvSpPr>
        <p:spPr>
          <a:xfrm>
            <a:off x="11049000" y="6386409"/>
            <a:ext cx="685800" cy="328503"/>
          </a:xfrm>
          <a:prstGeom prst="rect">
            <a:avLst/>
          </a:prstGeom>
        </p:spPr>
        <p:txBody>
          <a:bodyPr/>
          <a:lstStyle>
            <a:lvl1pPr algn="ctr">
              <a:defRPr sz="1200" b="0" i="0">
                <a:solidFill>
                  <a:srgbClr val="E3E3E3"/>
                </a:solidFill>
                <a:latin typeface="Helvetica Light" charset="0"/>
                <a:ea typeface="Helvetica Light" charset="0"/>
                <a:cs typeface="Helvetica Light" charset="0"/>
              </a:defRPr>
            </a:lvl1pPr>
          </a:lstStyle>
          <a:p>
            <a:fld id="{E7B92368-E545-454F-916A-D32B119ABE60}" type="slidenum">
              <a:rPr lang="en-US" smtClean="0"/>
            </a:fld>
            <a:endParaRPr lang="en-US" dirty="0"/>
          </a:p>
        </p:txBody>
      </p:sp>
    </p:spTree>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Rectangle 1"/>
          <p:cNvSpPr/>
          <p:nvPr userDrawn="1"/>
        </p:nvSpPr>
        <p:spPr>
          <a:xfrm>
            <a:off x="0" y="5"/>
            <a:ext cx="12192000" cy="61552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4" tIns="45718" rIns="91434" bIns="45718" numCol="1" spcCol="0" rtlCol="0" fromWordArt="0" anchor="ctr" anchorCtr="0" forceAA="0" compatLnSpc="1">
            <a:noAutofit/>
          </a:bodyPr>
          <a:lstStyle/>
          <a:p>
            <a:pPr algn="ctr"/>
            <a:endParaRPr lang="en-US" sz="1900" dirty="0"/>
          </a:p>
        </p:txBody>
      </p:sp>
      <p:sp>
        <p:nvSpPr>
          <p:cNvPr id="5" name="Slide Number Placeholder 5"/>
          <p:cNvSpPr>
            <a:spLocks noGrp="1"/>
          </p:cNvSpPr>
          <p:nvPr>
            <p:ph type="sldNum" sz="quarter" idx="4"/>
          </p:nvPr>
        </p:nvSpPr>
        <p:spPr>
          <a:xfrm>
            <a:off x="11049000" y="6386409"/>
            <a:ext cx="685800" cy="328503"/>
          </a:xfrm>
          <a:prstGeom prst="rect">
            <a:avLst/>
          </a:prstGeom>
        </p:spPr>
        <p:txBody>
          <a:bodyPr/>
          <a:lstStyle>
            <a:lvl1pPr algn="ctr">
              <a:defRPr sz="1200" b="0" i="0">
                <a:solidFill>
                  <a:srgbClr val="E3E3E3"/>
                </a:solidFill>
                <a:latin typeface="Helvetica Light" charset="0"/>
                <a:ea typeface="Helvetica Light" charset="0"/>
                <a:cs typeface="Helvetica Light" charset="0"/>
              </a:defRPr>
            </a:lvl1pPr>
          </a:lstStyle>
          <a:p>
            <a:fld id="{E7B92368-E545-454F-916A-D32B119ABE60}" type="slidenum">
              <a:rPr lang="en-US" smtClean="0"/>
            </a:fld>
            <a:endParaRPr lang="en-US" dirty="0"/>
          </a:p>
        </p:txBody>
      </p:sp>
    </p:spTree>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1_Blank">
    <p:bg>
      <p:bgPr>
        <a:solidFill>
          <a:srgbClr val="002142"/>
        </a:solidFill>
        <a:effectLst/>
      </p:bgPr>
    </p:bg>
    <p:spTree>
      <p:nvGrpSpPr>
        <p:cNvPr id="1" name=""/>
        <p:cNvGrpSpPr/>
        <p:nvPr/>
      </p:nvGrpSpPr>
      <p:grpSpPr>
        <a:xfrm>
          <a:off x="0" y="0"/>
          <a:ext cx="0" cy="0"/>
          <a:chOff x="0" y="0"/>
          <a:chExt cx="0" cy="0"/>
        </a:xfrm>
      </p:grpSpPr>
      <p:sp>
        <p:nvSpPr>
          <p:cNvPr id="2" name="Rectangle 1"/>
          <p:cNvSpPr/>
          <p:nvPr userDrawn="1"/>
        </p:nvSpPr>
        <p:spPr>
          <a:xfrm>
            <a:off x="0" y="5"/>
            <a:ext cx="12192000" cy="6155267"/>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4" tIns="45718" rIns="91434" bIns="45718" numCol="1" spcCol="0" rtlCol="0" fromWordArt="0" anchor="ctr" anchorCtr="0" forceAA="0" compatLnSpc="1">
            <a:noAutofit/>
          </a:bodyPr>
          <a:lstStyle/>
          <a:p>
            <a:pPr algn="ctr"/>
            <a:endParaRPr lang="en-US" sz="1900" dirty="0"/>
          </a:p>
        </p:txBody>
      </p:sp>
      <p:sp>
        <p:nvSpPr>
          <p:cNvPr id="5" name="Slide Number Placeholder 5"/>
          <p:cNvSpPr>
            <a:spLocks noGrp="1"/>
          </p:cNvSpPr>
          <p:nvPr>
            <p:ph type="sldNum" sz="quarter" idx="4"/>
          </p:nvPr>
        </p:nvSpPr>
        <p:spPr>
          <a:xfrm>
            <a:off x="11049000" y="6386409"/>
            <a:ext cx="685800" cy="328503"/>
          </a:xfrm>
          <a:prstGeom prst="rect">
            <a:avLst/>
          </a:prstGeom>
        </p:spPr>
        <p:txBody>
          <a:bodyPr/>
          <a:lstStyle>
            <a:lvl1pPr algn="ctr">
              <a:defRPr sz="1200" b="0" i="0">
                <a:solidFill>
                  <a:srgbClr val="E3E3E3"/>
                </a:solidFill>
                <a:latin typeface="Helvetica Light" charset="0"/>
                <a:ea typeface="Helvetica Light" charset="0"/>
                <a:cs typeface="Helvetica Light" charset="0"/>
              </a:defRPr>
            </a:lvl1pPr>
          </a:lstStyle>
          <a:p>
            <a:fld id="{E7B92368-E545-454F-916A-D32B119ABE60}" type="slidenum">
              <a:rPr lang="en-US" smtClean="0"/>
            </a:fld>
            <a:endParaRPr lang="en-US" dirty="0"/>
          </a:p>
        </p:txBody>
      </p:sp>
    </p:spTree>
  </p:cSld>
  <p:clrMapOvr>
    <a:masterClrMapping/>
  </p:clrMapOvr>
  <p:transition>
    <p:fade/>
  </p:transition>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0" Type="http://schemas.openxmlformats.org/officeDocument/2006/relationships/theme" Target="../theme/theme1.xml"/><Relationship Id="rId2" Type="http://schemas.openxmlformats.org/officeDocument/2006/relationships/slideLayout" Target="../slideLayouts/slideLayout2.xml"/><Relationship Id="rId19" Type="http://schemas.openxmlformats.org/officeDocument/2006/relationships/image" Target="../media/image1.png"/><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Rectangle 7"/>
          <p:cNvSpPr/>
          <p:nvPr userDrawn="1"/>
        </p:nvSpPr>
        <p:spPr>
          <a:xfrm>
            <a:off x="0" y="6217920"/>
            <a:ext cx="12198096" cy="640080"/>
          </a:xfrm>
          <a:prstGeom prst="rect">
            <a:avLst/>
          </a:prstGeom>
          <a:solidFill>
            <a:srgbClr val="002142"/>
          </a:solidFill>
          <a:ln>
            <a:noFill/>
          </a:ln>
          <a:effectLst/>
        </p:spPr>
        <p:style>
          <a:lnRef idx="1">
            <a:schemeClr val="accent1"/>
          </a:lnRef>
          <a:fillRef idx="3">
            <a:schemeClr val="accent1"/>
          </a:fillRef>
          <a:effectRef idx="2">
            <a:schemeClr val="accent1"/>
          </a:effectRef>
          <a:fontRef idx="minor">
            <a:schemeClr val="lt1"/>
          </a:fontRef>
        </p:style>
        <p:txBody>
          <a:bodyPr lIns="121884" tIns="60941" rIns="121884" bIns="60941" anchor="ctr"/>
          <a:lstStyle/>
          <a:p>
            <a:pPr algn="ctr" fontAlgn="auto">
              <a:spcBef>
                <a:spcPts val="0"/>
              </a:spcBef>
              <a:spcAft>
                <a:spcPts val="0"/>
              </a:spcAft>
              <a:defRPr/>
            </a:pPr>
            <a:endParaRPr lang="en-US" sz="1900" dirty="0">
              <a:solidFill>
                <a:srgbClr val="E3E3E3"/>
              </a:solidFill>
              <a:latin typeface="Helvetica" charset="0"/>
              <a:ea typeface="Helvetica" charset="0"/>
              <a:cs typeface="Helvetica" charset="0"/>
            </a:endParaRPr>
          </a:p>
        </p:txBody>
      </p:sp>
      <p:sp>
        <p:nvSpPr>
          <p:cNvPr id="1026" name="Title Placeholder 1"/>
          <p:cNvSpPr>
            <a:spLocks noGrp="1"/>
          </p:cNvSpPr>
          <p:nvPr>
            <p:ph type="title"/>
          </p:nvPr>
        </p:nvSpPr>
        <p:spPr bwMode="auto">
          <a:xfrm>
            <a:off x="-15680" y="19"/>
            <a:ext cx="12192000" cy="1447781"/>
          </a:xfrm>
          <a:prstGeom prst="rect">
            <a:avLst/>
          </a:prstGeom>
          <a:noFill/>
          <a:ln w="9525">
            <a:noFill/>
            <a:miter lim="800000"/>
          </a:ln>
        </p:spPr>
        <p:txBody>
          <a:bodyPr vert="horz" wrap="square" lIns="731520" tIns="731520" rIns="731520" bIns="81299" numCol="1" anchor="t" anchorCtr="0" compatLnSpc="1">
            <a:noAutofit/>
          </a:bodyPr>
          <a:lstStyle/>
          <a:p>
            <a:pPr lvl="0"/>
            <a:r>
              <a:rPr lang="en-US"/>
              <a:t>Click to edit Master title style</a:t>
            </a:r>
            <a:endParaRPr lang="en-US" dirty="0"/>
          </a:p>
        </p:txBody>
      </p:sp>
      <p:sp>
        <p:nvSpPr>
          <p:cNvPr id="1027" name="Text Placeholder 2"/>
          <p:cNvSpPr>
            <a:spLocks noGrp="1"/>
          </p:cNvSpPr>
          <p:nvPr>
            <p:ph type="body" idx="1"/>
          </p:nvPr>
        </p:nvSpPr>
        <p:spPr bwMode="auto">
          <a:xfrm>
            <a:off x="0" y="1219199"/>
            <a:ext cx="12192000" cy="4977701"/>
          </a:xfrm>
          <a:prstGeom prst="rect">
            <a:avLst/>
          </a:prstGeom>
          <a:noFill/>
          <a:ln w="9525">
            <a:noFill/>
            <a:miter lim="800000"/>
          </a:ln>
        </p:spPr>
        <p:txBody>
          <a:bodyPr vert="horz" wrap="square" lIns="603504" tIns="365760" rIns="731520" bIns="81299" numCol="1" anchor="t" anchorCtr="0" compatLnSpc="1"/>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p:txBody>
      </p:sp>
      <p:sp>
        <p:nvSpPr>
          <p:cNvPr id="12" name="Rectangle 11"/>
          <p:cNvSpPr/>
          <p:nvPr userDrawn="1"/>
        </p:nvSpPr>
        <p:spPr>
          <a:xfrm>
            <a:off x="-3629" y="6189780"/>
            <a:ext cx="12198096" cy="27432"/>
          </a:xfrm>
          <a:prstGeom prst="rect">
            <a:avLst/>
          </a:prstGeom>
          <a:solidFill>
            <a:srgbClr val="959595"/>
          </a:solidFill>
          <a:ln>
            <a:noFill/>
          </a:ln>
          <a:effectLst/>
        </p:spPr>
        <p:style>
          <a:lnRef idx="1">
            <a:schemeClr val="accent1"/>
          </a:lnRef>
          <a:fillRef idx="3">
            <a:schemeClr val="accent1"/>
          </a:fillRef>
          <a:effectRef idx="2">
            <a:schemeClr val="accent1"/>
          </a:effectRef>
          <a:fontRef idx="minor">
            <a:schemeClr val="lt1"/>
          </a:fontRef>
        </p:style>
        <p:txBody>
          <a:bodyPr lIns="121882" tIns="60941" rIns="121882" bIns="60941" anchor="ctr"/>
          <a:lstStyle/>
          <a:p>
            <a:pPr algn="ctr" fontAlgn="auto">
              <a:spcBef>
                <a:spcPts val="0"/>
              </a:spcBef>
              <a:spcAft>
                <a:spcPts val="0"/>
              </a:spcAft>
              <a:defRPr/>
            </a:pPr>
            <a:endParaRPr lang="en-US" sz="1900" dirty="0">
              <a:latin typeface="Helvetica" charset="0"/>
              <a:ea typeface="Helvetica" charset="0"/>
              <a:cs typeface="Helvetica" charset="0"/>
            </a:endParaRPr>
          </a:p>
        </p:txBody>
      </p:sp>
      <p:sp>
        <p:nvSpPr>
          <p:cNvPr id="14" name="Slide Number Placeholder 5"/>
          <p:cNvSpPr>
            <a:spLocks noGrp="1"/>
          </p:cNvSpPr>
          <p:nvPr>
            <p:ph type="sldNum" sz="quarter" idx="4"/>
          </p:nvPr>
        </p:nvSpPr>
        <p:spPr>
          <a:xfrm>
            <a:off x="11049000" y="6373709"/>
            <a:ext cx="685800" cy="328503"/>
          </a:xfrm>
          <a:prstGeom prst="rect">
            <a:avLst/>
          </a:prstGeom>
          <a:ln>
            <a:noFill/>
          </a:ln>
        </p:spPr>
        <p:txBody>
          <a:bodyPr/>
          <a:lstStyle>
            <a:lvl1pPr algn="ctr">
              <a:defRPr sz="1200" b="0" i="0">
                <a:solidFill>
                  <a:srgbClr val="C0BFB8"/>
                </a:solidFill>
                <a:latin typeface="Helvetica Light" charset="0"/>
                <a:ea typeface="Helvetica Light" charset="0"/>
                <a:cs typeface="Helvetica Light" charset="0"/>
              </a:defRPr>
            </a:lvl1pPr>
          </a:lstStyle>
          <a:p>
            <a:fld id="{E7B92368-E545-454F-916A-D32B119ABE60}" type="slidenum">
              <a:rPr lang="en-US" smtClean="0"/>
            </a:fld>
            <a:endParaRPr lang="en-US" dirty="0"/>
          </a:p>
        </p:txBody>
      </p:sp>
      <p:pic>
        <p:nvPicPr>
          <p:cNvPr id="10" name="Content Placeholder 15"/>
          <p:cNvPicPr>
            <a:picLocks noChangeAspect="1"/>
          </p:cNvPicPr>
          <p:nvPr userDrawn="1"/>
        </p:nvPicPr>
        <p:blipFill>
          <a:blip r:embed="rId19">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bwMode="auto">
          <a:xfrm>
            <a:off x="733097" y="6368720"/>
            <a:ext cx="1885824" cy="338481"/>
          </a:xfrm>
          <a:prstGeom prst="rect">
            <a:avLst/>
          </a:prstGeom>
          <a:noFill/>
          <a:ln w="9525">
            <a:noFill/>
            <a:miter lim="800000"/>
            <a:headEnd/>
            <a:tailEnd/>
          </a:ln>
        </p:spPr>
      </p:pic>
      <p:sp>
        <p:nvSpPr>
          <p:cNvPr id="11" name="TextBox 10"/>
          <p:cNvSpPr txBox="1"/>
          <p:nvPr userDrawn="1"/>
        </p:nvSpPr>
        <p:spPr>
          <a:xfrm>
            <a:off x="2714298" y="6399461"/>
            <a:ext cx="1324302" cy="276999"/>
          </a:xfrm>
          <a:prstGeom prst="rect">
            <a:avLst/>
          </a:prstGeom>
          <a:noFill/>
        </p:spPr>
        <p:txBody>
          <a:bodyPr wrap="square" rtlCol="0">
            <a:spAutoFit/>
          </a:bodyPr>
          <a:lstStyle/>
          <a:p>
            <a:r>
              <a:rPr lang="en-US" sz="1200" b="0" i="0" baseline="0" dirty="0">
                <a:solidFill>
                  <a:srgbClr val="C0BFB8"/>
                </a:solidFill>
                <a:latin typeface="Helvetica Light" charset="0"/>
                <a:ea typeface="Helvetica Light" charset="0"/>
                <a:cs typeface="Helvetica Light" charset="0"/>
              </a:rPr>
              <a:t>KATZ SCHOOL</a:t>
            </a:r>
            <a:endParaRPr lang="en-US" sz="1200" b="0" i="0" dirty="0">
              <a:solidFill>
                <a:srgbClr val="C0BFB8"/>
              </a:solidFill>
              <a:latin typeface="Helvetica Light" charset="0"/>
              <a:ea typeface="Helvetica Light" charset="0"/>
              <a:cs typeface="Helvetica Light" charset="0"/>
            </a:endParaRPr>
          </a:p>
        </p:txBody>
      </p:sp>
      <p:cxnSp>
        <p:nvCxnSpPr>
          <p:cNvPr id="13" name="Straight Connector 12"/>
          <p:cNvCxnSpPr/>
          <p:nvPr userDrawn="1"/>
        </p:nvCxnSpPr>
        <p:spPr>
          <a:xfrm>
            <a:off x="2714297" y="6392020"/>
            <a:ext cx="0" cy="291881"/>
          </a:xfrm>
          <a:prstGeom prst="line">
            <a:avLst/>
          </a:prstGeom>
          <a:ln w="6350">
            <a:solidFill>
              <a:srgbClr val="C0BFB8"/>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Lst>
  <p:transition spd="slow" advClick="0" advTm="6000">
    <p:fade/>
  </p:transition>
  <p:hf hdr="0" ftr="0" dt="0"/>
  <p:txStyles>
    <p:titleStyle>
      <a:lvl1pPr algn="l" rtl="0" eaLnBrk="1" fontAlgn="base" hangingPunct="1">
        <a:lnSpc>
          <a:spcPct val="90000"/>
        </a:lnSpc>
        <a:spcBef>
          <a:spcPct val="0"/>
        </a:spcBef>
        <a:spcAft>
          <a:spcPct val="0"/>
        </a:spcAft>
        <a:defRPr sz="4000" b="0" i="0" kern="1200">
          <a:solidFill>
            <a:srgbClr val="4C4C4C"/>
          </a:solidFill>
          <a:latin typeface="Helvetica" charset="0"/>
          <a:ea typeface="Helvetica" charset="0"/>
          <a:cs typeface="Helvetica" charset="0"/>
        </a:defRPr>
      </a:lvl1pPr>
      <a:lvl2pPr algn="l" rtl="0" eaLnBrk="1" fontAlgn="base" hangingPunct="1">
        <a:lnSpc>
          <a:spcPct val="90000"/>
        </a:lnSpc>
        <a:spcBef>
          <a:spcPct val="0"/>
        </a:spcBef>
        <a:spcAft>
          <a:spcPct val="0"/>
        </a:spcAft>
        <a:defRPr sz="4800">
          <a:solidFill>
            <a:srgbClr val="595959"/>
          </a:solidFill>
          <a:latin typeface="Palatino Linotype" panose="02040502050505030304" charset="0"/>
          <a:ea typeface="MS PGothic" panose="020B0600070205080204" charset="-128"/>
        </a:defRPr>
      </a:lvl2pPr>
      <a:lvl3pPr algn="l" rtl="0" eaLnBrk="1" fontAlgn="base" hangingPunct="1">
        <a:lnSpc>
          <a:spcPct val="90000"/>
        </a:lnSpc>
        <a:spcBef>
          <a:spcPct val="0"/>
        </a:spcBef>
        <a:spcAft>
          <a:spcPct val="0"/>
        </a:spcAft>
        <a:defRPr sz="4800">
          <a:solidFill>
            <a:srgbClr val="595959"/>
          </a:solidFill>
          <a:latin typeface="Palatino Linotype" panose="02040502050505030304" charset="0"/>
          <a:ea typeface="MS PGothic" panose="020B0600070205080204" charset="-128"/>
        </a:defRPr>
      </a:lvl3pPr>
      <a:lvl4pPr algn="l" rtl="0" eaLnBrk="1" fontAlgn="base" hangingPunct="1">
        <a:lnSpc>
          <a:spcPct val="90000"/>
        </a:lnSpc>
        <a:spcBef>
          <a:spcPct val="0"/>
        </a:spcBef>
        <a:spcAft>
          <a:spcPct val="0"/>
        </a:spcAft>
        <a:defRPr sz="4800">
          <a:solidFill>
            <a:srgbClr val="595959"/>
          </a:solidFill>
          <a:latin typeface="Palatino Linotype" panose="02040502050505030304" charset="0"/>
          <a:ea typeface="MS PGothic" panose="020B0600070205080204" charset="-128"/>
        </a:defRPr>
      </a:lvl4pPr>
      <a:lvl5pPr algn="l" rtl="0" eaLnBrk="1" fontAlgn="base" hangingPunct="1">
        <a:lnSpc>
          <a:spcPct val="90000"/>
        </a:lnSpc>
        <a:spcBef>
          <a:spcPct val="0"/>
        </a:spcBef>
        <a:spcAft>
          <a:spcPct val="0"/>
        </a:spcAft>
        <a:defRPr sz="4800">
          <a:solidFill>
            <a:srgbClr val="595959"/>
          </a:solidFill>
          <a:latin typeface="Palatino Linotype" panose="02040502050505030304" charset="0"/>
          <a:ea typeface="MS PGothic" panose="020B0600070205080204" charset="-128"/>
        </a:defRPr>
      </a:lvl5pPr>
      <a:lvl6pPr marL="609600" algn="l" rtl="0" eaLnBrk="1" fontAlgn="base" hangingPunct="1">
        <a:lnSpc>
          <a:spcPct val="90000"/>
        </a:lnSpc>
        <a:spcBef>
          <a:spcPct val="0"/>
        </a:spcBef>
        <a:spcAft>
          <a:spcPct val="0"/>
        </a:spcAft>
        <a:defRPr sz="4800">
          <a:solidFill>
            <a:srgbClr val="595959"/>
          </a:solidFill>
          <a:latin typeface="Palatino Linotype" panose="02040502050505030304" charset="0"/>
          <a:ea typeface="MS PGothic" panose="020B0600070205080204" charset="-128"/>
        </a:defRPr>
      </a:lvl6pPr>
      <a:lvl7pPr marL="1218565" algn="l" rtl="0" eaLnBrk="1" fontAlgn="base" hangingPunct="1">
        <a:lnSpc>
          <a:spcPct val="90000"/>
        </a:lnSpc>
        <a:spcBef>
          <a:spcPct val="0"/>
        </a:spcBef>
        <a:spcAft>
          <a:spcPct val="0"/>
        </a:spcAft>
        <a:defRPr sz="4800">
          <a:solidFill>
            <a:srgbClr val="595959"/>
          </a:solidFill>
          <a:latin typeface="Palatino Linotype" panose="02040502050505030304" charset="0"/>
          <a:ea typeface="MS PGothic" panose="020B0600070205080204" charset="-128"/>
        </a:defRPr>
      </a:lvl7pPr>
      <a:lvl8pPr marL="1828165" algn="l" rtl="0" eaLnBrk="1" fontAlgn="base" hangingPunct="1">
        <a:lnSpc>
          <a:spcPct val="90000"/>
        </a:lnSpc>
        <a:spcBef>
          <a:spcPct val="0"/>
        </a:spcBef>
        <a:spcAft>
          <a:spcPct val="0"/>
        </a:spcAft>
        <a:defRPr sz="4800">
          <a:solidFill>
            <a:srgbClr val="595959"/>
          </a:solidFill>
          <a:latin typeface="Palatino Linotype" panose="02040502050505030304" charset="0"/>
          <a:ea typeface="MS PGothic" panose="020B0600070205080204" charset="-128"/>
        </a:defRPr>
      </a:lvl8pPr>
      <a:lvl9pPr marL="2437765" algn="l" rtl="0" eaLnBrk="1" fontAlgn="base" hangingPunct="1">
        <a:lnSpc>
          <a:spcPct val="90000"/>
        </a:lnSpc>
        <a:spcBef>
          <a:spcPct val="0"/>
        </a:spcBef>
        <a:spcAft>
          <a:spcPct val="0"/>
        </a:spcAft>
        <a:defRPr sz="4800">
          <a:solidFill>
            <a:srgbClr val="595959"/>
          </a:solidFill>
          <a:latin typeface="Palatino Linotype" panose="02040502050505030304" charset="0"/>
          <a:ea typeface="MS PGothic" panose="020B0600070205080204" charset="-128"/>
        </a:defRPr>
      </a:lvl9pPr>
    </p:titleStyle>
    <p:bodyStyle>
      <a:lvl1pPr marL="114300" indent="0" algn="l" rtl="0" eaLnBrk="1" fontAlgn="base" hangingPunct="1">
        <a:lnSpc>
          <a:spcPct val="100000"/>
        </a:lnSpc>
        <a:spcBef>
          <a:spcPct val="0"/>
        </a:spcBef>
        <a:spcAft>
          <a:spcPts val="2400"/>
        </a:spcAft>
        <a:buClr>
          <a:srgbClr val="7F7F7F"/>
        </a:buClr>
        <a:buFont typeface="Arial" panose="020B0604020202020204" pitchFamily="34" charset="0"/>
        <a:buNone/>
        <a:defRPr sz="2800" b="0" i="0" kern="1200">
          <a:solidFill>
            <a:schemeClr val="tx1"/>
          </a:solidFill>
          <a:latin typeface="Helvetica Light" charset="0"/>
          <a:ea typeface="Helvetica Light" charset="0"/>
          <a:cs typeface="Helvetica Light" charset="0"/>
        </a:defRPr>
      </a:lvl1pPr>
      <a:lvl2pPr marL="850900" indent="-307975" algn="l" rtl="0" eaLnBrk="1" fontAlgn="base" hangingPunct="1">
        <a:lnSpc>
          <a:spcPct val="100000"/>
        </a:lnSpc>
        <a:spcBef>
          <a:spcPct val="0"/>
        </a:spcBef>
        <a:spcAft>
          <a:spcPts val="2400"/>
        </a:spcAft>
        <a:buClr>
          <a:srgbClr val="7F7F7F"/>
        </a:buClr>
        <a:buFont typeface="Arial" panose="020B0604020202020204" pitchFamily="34" charset="0"/>
        <a:buChar char="•"/>
        <a:defRPr sz="2400" b="0" i="0" kern="1200">
          <a:solidFill>
            <a:schemeClr val="tx1"/>
          </a:solidFill>
          <a:latin typeface="Helvetica Light" charset="0"/>
          <a:ea typeface="Helvetica Light" charset="0"/>
          <a:cs typeface="Helvetica Light" charset="0"/>
        </a:defRPr>
      </a:lvl2pPr>
      <a:lvl3pPr marL="1445260" indent="-381000" algn="l" rtl="0" eaLnBrk="1" fontAlgn="base" hangingPunct="1">
        <a:lnSpc>
          <a:spcPct val="100000"/>
        </a:lnSpc>
        <a:spcBef>
          <a:spcPct val="0"/>
        </a:spcBef>
        <a:spcAft>
          <a:spcPts val="2400"/>
        </a:spcAft>
        <a:buClr>
          <a:srgbClr val="7F7F7F"/>
        </a:buClr>
        <a:buFont typeface="Wingdings" panose="05000000000000000000" pitchFamily="2" charset="2"/>
        <a:buChar char="ü"/>
        <a:defRPr sz="2000" b="0" i="0" kern="1200">
          <a:solidFill>
            <a:schemeClr val="tx1"/>
          </a:solidFill>
          <a:latin typeface="Helvetica Light" charset="0"/>
          <a:ea typeface="Helvetica Light" charset="0"/>
          <a:cs typeface="Helvetica Light" charset="0"/>
        </a:defRPr>
      </a:lvl3pPr>
      <a:lvl4pPr marL="1900555" indent="-381000" algn="l" rtl="0" eaLnBrk="1" fontAlgn="base" hangingPunct="1">
        <a:lnSpc>
          <a:spcPct val="90000"/>
        </a:lnSpc>
        <a:spcBef>
          <a:spcPct val="0"/>
        </a:spcBef>
        <a:spcAft>
          <a:spcPts val="2400"/>
        </a:spcAft>
        <a:buClr>
          <a:srgbClr val="7F7F7F"/>
        </a:buClr>
        <a:buFont typeface="Arial" panose="020B0604020202020204" pitchFamily="34" charset="0"/>
        <a:buChar char="•"/>
        <a:defRPr sz="1800" b="0" i="0" kern="1200">
          <a:solidFill>
            <a:srgbClr val="002142"/>
          </a:solidFill>
          <a:latin typeface="Helvetica Neue Light" charset="0"/>
          <a:ea typeface="Helvetica Neue Light" charset="0"/>
          <a:cs typeface="Helvetica Neue Light" charset="0"/>
        </a:defRPr>
      </a:lvl4pPr>
      <a:lvl5pPr marL="2287270" indent="-381000" algn="l" rtl="0" eaLnBrk="1" fontAlgn="base" hangingPunct="1">
        <a:lnSpc>
          <a:spcPct val="90000"/>
        </a:lnSpc>
        <a:spcBef>
          <a:spcPct val="0"/>
        </a:spcBef>
        <a:spcAft>
          <a:spcPts val="2400"/>
        </a:spcAft>
        <a:buClr>
          <a:srgbClr val="7F7F7F"/>
        </a:buClr>
        <a:buFont typeface="Arial" panose="020B0604020202020204" pitchFamily="34" charset="0"/>
        <a:buChar char="•"/>
        <a:defRPr sz="1600" b="0" i="0" kern="1200">
          <a:solidFill>
            <a:srgbClr val="002142"/>
          </a:solidFill>
          <a:latin typeface="Helvetica Neue Light" charset="0"/>
          <a:ea typeface="Helvetica Neue Light" charset="0"/>
          <a:cs typeface="Helvetica Neue Light" charset="0"/>
        </a:defRPr>
      </a:lvl5pPr>
      <a:lvl6pPr marL="3352165"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61130"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70730"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80330"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218565" rtl="0" eaLnBrk="1" latinLnBrk="0" hangingPunct="1">
        <a:defRPr sz="2400" kern="1200">
          <a:solidFill>
            <a:schemeClr val="tx1"/>
          </a:solidFill>
          <a:latin typeface="+mn-lt"/>
          <a:ea typeface="+mn-ea"/>
          <a:cs typeface="+mn-cs"/>
        </a:defRPr>
      </a:lvl1pPr>
      <a:lvl2pPr marL="609600" algn="l" defTabSz="1218565" rtl="0" eaLnBrk="1" latinLnBrk="0" hangingPunct="1">
        <a:defRPr sz="2400" kern="1200">
          <a:solidFill>
            <a:schemeClr val="tx1"/>
          </a:solidFill>
          <a:latin typeface="+mn-lt"/>
          <a:ea typeface="+mn-ea"/>
          <a:cs typeface="+mn-cs"/>
        </a:defRPr>
      </a:lvl2pPr>
      <a:lvl3pPr marL="1218565" algn="l" defTabSz="1218565" rtl="0" eaLnBrk="1" latinLnBrk="0" hangingPunct="1">
        <a:defRPr sz="2400" kern="1200">
          <a:solidFill>
            <a:schemeClr val="tx1"/>
          </a:solidFill>
          <a:latin typeface="+mn-lt"/>
          <a:ea typeface="+mn-ea"/>
          <a:cs typeface="+mn-cs"/>
        </a:defRPr>
      </a:lvl3pPr>
      <a:lvl4pPr marL="1828165" algn="l" defTabSz="1218565" rtl="0" eaLnBrk="1" latinLnBrk="0" hangingPunct="1">
        <a:defRPr sz="2400" kern="1200">
          <a:solidFill>
            <a:schemeClr val="tx1"/>
          </a:solidFill>
          <a:latin typeface="+mn-lt"/>
          <a:ea typeface="+mn-ea"/>
          <a:cs typeface="+mn-cs"/>
        </a:defRPr>
      </a:lvl4pPr>
      <a:lvl5pPr marL="2437765" algn="l" defTabSz="1218565" rtl="0" eaLnBrk="1" latinLnBrk="0" hangingPunct="1">
        <a:defRPr sz="2400" kern="1200">
          <a:solidFill>
            <a:schemeClr val="tx1"/>
          </a:solidFill>
          <a:latin typeface="+mn-lt"/>
          <a:ea typeface="+mn-ea"/>
          <a:cs typeface="+mn-cs"/>
        </a:defRPr>
      </a:lvl5pPr>
      <a:lvl6pPr marL="3047365" algn="l" defTabSz="1218565" rtl="0" eaLnBrk="1" latinLnBrk="0" hangingPunct="1">
        <a:defRPr sz="2400" kern="1200">
          <a:solidFill>
            <a:schemeClr val="tx1"/>
          </a:solidFill>
          <a:latin typeface="+mn-lt"/>
          <a:ea typeface="+mn-ea"/>
          <a:cs typeface="+mn-cs"/>
        </a:defRPr>
      </a:lvl6pPr>
      <a:lvl7pPr marL="3656330" algn="l" defTabSz="1218565" rtl="0" eaLnBrk="1" latinLnBrk="0" hangingPunct="1">
        <a:defRPr sz="2400" kern="1200">
          <a:solidFill>
            <a:schemeClr val="tx1"/>
          </a:solidFill>
          <a:latin typeface="+mn-lt"/>
          <a:ea typeface="+mn-ea"/>
          <a:cs typeface="+mn-cs"/>
        </a:defRPr>
      </a:lvl7pPr>
      <a:lvl8pPr marL="4265930" algn="l" defTabSz="1218565" rtl="0" eaLnBrk="1" latinLnBrk="0" hangingPunct="1">
        <a:defRPr sz="2400" kern="1200">
          <a:solidFill>
            <a:schemeClr val="tx1"/>
          </a:solidFill>
          <a:latin typeface="+mn-lt"/>
          <a:ea typeface="+mn-ea"/>
          <a:cs typeface="+mn-cs"/>
        </a:defRPr>
      </a:lvl8pPr>
      <a:lvl9pPr marL="4875530" algn="l" defTabSz="1218565"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4.xml"/><Relationship Id="rId2" Type="http://schemas.openxmlformats.org/officeDocument/2006/relationships/image" Target="../media/image18.png"/><Relationship Id="rId1" Type="http://schemas.openxmlformats.org/officeDocument/2006/relationships/image" Target="../media/image17.png"/></Relationships>
</file>

<file path=ppt/slides/_rels/slide11.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3.png"/><Relationship Id="rId1" Type="http://schemas.openxmlformats.org/officeDocument/2006/relationships/image" Target="../media/image22.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6.png"/><Relationship Id="rId1"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8.png"/><Relationship Id="rId1" Type="http://schemas.openxmlformats.org/officeDocument/2006/relationships/image" Target="../media/image27.png"/></Relationships>
</file>

<file path=ppt/slides/_rels/slide16.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image" Target="../media/image29.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33.png"/><Relationship Id="rId1" Type="http://schemas.openxmlformats.org/officeDocument/2006/relationships/image" Target="../media/image32.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35.png"/><Relationship Id="rId1" Type="http://schemas.openxmlformats.org/officeDocument/2006/relationships/image" Target="../media/image3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37.png"/><Relationship Id="rId1" Type="http://schemas.openxmlformats.org/officeDocument/2006/relationships/image" Target="../media/image36.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39.png"/><Relationship Id="rId1" Type="http://schemas.openxmlformats.org/officeDocument/2006/relationships/image" Target="../media/image38.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40.png"/></Relationships>
</file>

<file path=ppt/slides/_rels/slide23.xml.rels><?xml version="1.0" encoding="UTF-8" standalone="yes"?>
<Relationships xmlns="http://schemas.openxmlformats.org/package/2006/relationships"><Relationship Id="rId5" Type="http://schemas.openxmlformats.org/officeDocument/2006/relationships/slideLayout" Target="../slideLayouts/slideLayout4.xml"/><Relationship Id="rId4" Type="http://schemas.openxmlformats.org/officeDocument/2006/relationships/image" Target="../media/image44.png"/><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image" Target="../media/image4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4.xml"/><Relationship Id="rId1"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4.xml"/><Relationship Id="rId1" Type="http://schemas.openxmlformats.org/officeDocument/2006/relationships/image" Target="../media/image4.png"/></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4.xml"/><Relationship Id="rId2" Type="http://schemas.openxmlformats.org/officeDocument/2006/relationships/image" Target="../media/image6.png"/><Relationship Id="rId1" Type="http://schemas.openxmlformats.org/officeDocument/2006/relationships/image" Target="../media/image5.png"/></Relationships>
</file>

<file path=ppt/slides/_rels/slide7.xml.rels><?xml version="1.0" encoding="UTF-8" standalone="yes"?>
<Relationships xmlns="http://schemas.openxmlformats.org/package/2006/relationships"><Relationship Id="rId7" Type="http://schemas.openxmlformats.org/officeDocument/2006/relationships/notesSlide" Target="../notesSlides/notesSlide5.xml"/><Relationship Id="rId6" Type="http://schemas.openxmlformats.org/officeDocument/2006/relationships/slideLayout" Target="../slideLayouts/slideLayout4.xml"/><Relationship Id="rId5" Type="http://schemas.openxmlformats.org/officeDocument/2006/relationships/image" Target="../media/image11.png"/><Relationship Id="rId4" Type="http://schemas.openxmlformats.org/officeDocument/2006/relationships/image" Target="../media/image10.png"/><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7.png"/></Relationships>
</file>

<file path=ppt/slides/_rels/slide8.xml.rels><?xml version="1.0" encoding="UTF-8" standalone="yes"?>
<Relationships xmlns="http://schemas.openxmlformats.org/package/2006/relationships"><Relationship Id="rId5" Type="http://schemas.openxmlformats.org/officeDocument/2006/relationships/notesSlide" Target="../notesSlides/notesSlide6.xml"/><Relationship Id="rId4" Type="http://schemas.openxmlformats.org/officeDocument/2006/relationships/slideLayout" Target="../slideLayouts/slideLayout4.xml"/><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12.png"/></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4.xml"/><Relationship Id="rId2" Type="http://schemas.openxmlformats.org/officeDocument/2006/relationships/image" Target="../media/image16.png"/><Relationship Id="rId1"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3810000"/>
            <a:ext cx="11887200" cy="1000257"/>
          </a:xfrm>
        </p:spPr>
        <p:txBody>
          <a:bodyPr>
            <a:normAutofit fontScale="90000"/>
          </a:bodyPr>
          <a:lstStyle/>
          <a:p>
            <a:r>
              <a:rPr lang="en-US" dirty="0"/>
              <a:t>Heart Failure Prediction</a:t>
            </a:r>
            <a:endParaRPr lang="en-US" dirty="0"/>
          </a:p>
        </p:txBody>
      </p:sp>
      <p:sp>
        <p:nvSpPr>
          <p:cNvPr id="3" name="Content Placeholder 2"/>
          <p:cNvSpPr>
            <a:spLocks noGrp="1"/>
          </p:cNvSpPr>
          <p:nvPr>
            <p:ph sz="quarter" idx="13"/>
          </p:nvPr>
        </p:nvSpPr>
        <p:spPr>
          <a:xfrm>
            <a:off x="274320" y="5181600"/>
            <a:ext cx="11643360" cy="732868"/>
          </a:xfrm>
        </p:spPr>
        <p:txBody>
          <a:bodyPr/>
          <a:lstStyle/>
          <a:p>
            <a:r>
              <a:rPr lang="en-US" altLang="zh-CN" sz="1400" dirty="0"/>
              <a:t>Presenter:</a:t>
            </a:r>
            <a:endParaRPr lang="en-US" altLang="zh-CN" sz="1400" dirty="0"/>
          </a:p>
          <a:p>
            <a:r>
              <a:rPr lang="en-US" sz="1400" dirty="0" err="1"/>
              <a:t>Yifeng</a:t>
            </a:r>
            <a:r>
              <a:rPr lang="en-US" sz="1400" dirty="0"/>
              <a:t> Lin</a:t>
            </a:r>
            <a:endParaRPr lang="en-US" sz="1400" dirty="0"/>
          </a:p>
          <a:p>
            <a:r>
              <a:rPr lang="en-US" sz="1400" dirty="0"/>
              <a:t>Yuan Zheng</a:t>
            </a:r>
            <a:endParaRPr lang="en-US" sz="1400" dirty="0"/>
          </a:p>
          <a:p>
            <a:r>
              <a:rPr lang="en-US" sz="1400" dirty="0"/>
              <a:t>Ziyang Guo</a:t>
            </a:r>
            <a:endParaRPr lang="en-US" sz="1400" dirty="0"/>
          </a:p>
          <a:p>
            <a:endParaRPr lang="en-US" sz="1400" dirty="0"/>
          </a:p>
        </p:txBody>
      </p:sp>
    </p:spTree>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sz="quarter" idx="10"/>
          </p:nvPr>
        </p:nvPicPr>
        <p:blipFill>
          <a:blip r:embed="rId1"/>
          <a:stretch>
            <a:fillRect/>
          </a:stretch>
        </p:blipFill>
        <p:spPr>
          <a:xfrm>
            <a:off x="0" y="1465561"/>
            <a:ext cx="6096000" cy="4724400"/>
          </a:xfrm>
        </p:spPr>
      </p:pic>
      <p:sp>
        <p:nvSpPr>
          <p:cNvPr id="3" name="Title 2"/>
          <p:cNvSpPr>
            <a:spLocks noGrp="1"/>
          </p:cNvSpPr>
          <p:nvPr>
            <p:ph type="title"/>
          </p:nvPr>
        </p:nvSpPr>
        <p:spPr/>
        <p:txBody>
          <a:bodyPr>
            <a:normAutofit fontScale="90000"/>
          </a:bodyPr>
          <a:lstStyle/>
          <a:p>
            <a:r>
              <a:rPr lang="en-US" sz="4400" dirty="0"/>
              <a:t>Data Preparation</a:t>
            </a:r>
            <a:br>
              <a:rPr lang="en-US" b="1" i="0" dirty="0">
                <a:solidFill>
                  <a:srgbClr val="000000"/>
                </a:solidFill>
                <a:effectLst/>
                <a:latin typeface="Helvetica Neue"/>
              </a:rPr>
            </a:br>
            <a:endParaRPr lang="en-US" dirty="0"/>
          </a:p>
        </p:txBody>
      </p:sp>
      <p:sp>
        <p:nvSpPr>
          <p:cNvPr id="4" name="Slide Number Placeholder 3"/>
          <p:cNvSpPr>
            <a:spLocks noGrp="1"/>
          </p:cNvSpPr>
          <p:nvPr>
            <p:ph type="sldNum" sz="quarter" idx="4"/>
          </p:nvPr>
        </p:nvSpPr>
        <p:spPr/>
        <p:txBody>
          <a:bodyPr/>
          <a:lstStyle/>
          <a:p>
            <a:fld id="{E7B92368-E545-454F-916A-D32B119ABE60}" type="slidenum">
              <a:rPr lang="en-US" smtClean="0"/>
            </a:fld>
            <a:endParaRPr lang="en-US" dirty="0"/>
          </a:p>
        </p:txBody>
      </p:sp>
      <p:pic>
        <p:nvPicPr>
          <p:cNvPr id="8" name="Picture 7"/>
          <p:cNvPicPr>
            <a:picLocks noChangeAspect="1"/>
          </p:cNvPicPr>
          <p:nvPr/>
        </p:nvPicPr>
        <p:blipFill>
          <a:blip r:embed="rId2"/>
          <a:stretch>
            <a:fillRect/>
          </a:stretch>
        </p:blipFill>
        <p:spPr>
          <a:xfrm>
            <a:off x="6080320" y="1465561"/>
            <a:ext cx="6096000" cy="4724400"/>
          </a:xfrm>
          <a:prstGeom prst="rect">
            <a:avLst/>
          </a:prstGeom>
        </p:spPr>
      </p:pic>
    </p:spTree>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内容占位符 1"/>
          <p:cNvPicPr>
            <a:picLocks noGrp="1" noChangeAspect="1"/>
          </p:cNvPicPr>
          <p:nvPr>
            <p:ph sz="quarter" idx="10"/>
          </p:nvPr>
        </p:nvPicPr>
        <p:blipFill>
          <a:blip r:embed="rId1"/>
          <a:stretch>
            <a:fillRect/>
          </a:stretch>
        </p:blipFill>
        <p:spPr>
          <a:xfrm>
            <a:off x="695400" y="1268760"/>
            <a:ext cx="5480594" cy="4876800"/>
          </a:xfrm>
          <a:prstGeom prst="rect">
            <a:avLst/>
          </a:prstGeom>
        </p:spPr>
      </p:pic>
      <p:sp>
        <p:nvSpPr>
          <p:cNvPr id="4" name="Title 3"/>
          <p:cNvSpPr>
            <a:spLocks noGrp="1"/>
          </p:cNvSpPr>
          <p:nvPr>
            <p:ph type="title"/>
          </p:nvPr>
        </p:nvSpPr>
        <p:spPr/>
        <p:txBody>
          <a:bodyPr/>
          <a:lstStyle/>
          <a:p>
            <a:r>
              <a:rPr lang="en-US" dirty="0"/>
              <a:t>Re - EDA</a:t>
            </a:r>
            <a:endParaRPr lang="en-US" dirty="0"/>
          </a:p>
        </p:txBody>
      </p:sp>
      <p:pic>
        <p:nvPicPr>
          <p:cNvPr id="3" name="图片 2"/>
          <p:cNvPicPr>
            <a:picLocks noChangeAspect="1"/>
          </p:cNvPicPr>
          <p:nvPr/>
        </p:nvPicPr>
        <p:blipFill>
          <a:blip r:embed="rId2"/>
          <a:stretch>
            <a:fillRect/>
          </a:stretch>
        </p:blipFill>
        <p:spPr>
          <a:xfrm>
            <a:off x="6816080" y="2602260"/>
            <a:ext cx="3924300" cy="3543300"/>
          </a:xfrm>
          <a:prstGeom prst="rect">
            <a:avLst/>
          </a:prstGeom>
        </p:spPr>
      </p:pic>
      <p:pic>
        <p:nvPicPr>
          <p:cNvPr id="7" name="图片 6"/>
          <p:cNvPicPr>
            <a:picLocks noChangeAspect="1"/>
          </p:cNvPicPr>
          <p:nvPr/>
        </p:nvPicPr>
        <p:blipFill>
          <a:blip r:embed="rId3"/>
          <a:stretch>
            <a:fillRect/>
          </a:stretch>
        </p:blipFill>
        <p:spPr>
          <a:xfrm>
            <a:off x="6175994" y="278160"/>
            <a:ext cx="6000326" cy="2324100"/>
          </a:xfrm>
          <a:prstGeom prst="rect">
            <a:avLst/>
          </a:prstGeom>
        </p:spPr>
      </p:pic>
    </p:spTree>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en-US" altLang="zh-CN" dirty="0"/>
              <a:t>Machine Learning Models - </a:t>
            </a:r>
            <a:r>
              <a:rPr lang="en-US" altLang="zh-CN" sz="3100" dirty="0"/>
              <a:t>Feature Selection</a:t>
            </a:r>
            <a:endParaRPr lang="zh-CN" altLang="en-US" sz="3100" dirty="0"/>
          </a:p>
        </p:txBody>
      </p:sp>
      <p:sp>
        <p:nvSpPr>
          <p:cNvPr id="4" name="灯片编号占位符 3"/>
          <p:cNvSpPr>
            <a:spLocks noGrp="1"/>
          </p:cNvSpPr>
          <p:nvPr>
            <p:ph type="sldNum" sz="quarter" idx="4"/>
          </p:nvPr>
        </p:nvSpPr>
        <p:spPr/>
        <p:txBody>
          <a:bodyPr/>
          <a:lstStyle/>
          <a:p>
            <a:fld id="{E7B92368-E545-454F-916A-D32B119ABE60}" type="slidenum">
              <a:rPr lang="en-US" smtClean="0"/>
            </a:fld>
            <a:endParaRPr lang="en-US" dirty="0"/>
          </a:p>
        </p:txBody>
      </p:sp>
      <p:pic>
        <p:nvPicPr>
          <p:cNvPr id="8" name="内容占位符 7"/>
          <p:cNvPicPr>
            <a:picLocks noGrp="1" noChangeAspect="1"/>
          </p:cNvPicPr>
          <p:nvPr>
            <p:ph sz="quarter" idx="10"/>
          </p:nvPr>
        </p:nvPicPr>
        <p:blipFill>
          <a:blip r:embed="rId1"/>
          <a:stretch>
            <a:fillRect/>
          </a:stretch>
        </p:blipFill>
        <p:spPr>
          <a:xfrm>
            <a:off x="839416" y="1196752"/>
            <a:ext cx="4205144" cy="4876800"/>
          </a:xfrm>
          <a:prstGeom prst="rect">
            <a:avLst/>
          </a:prstGeom>
        </p:spPr>
      </p:pic>
      <p:pic>
        <p:nvPicPr>
          <p:cNvPr id="9" name="图片 8"/>
          <p:cNvPicPr>
            <a:picLocks noChangeAspect="1"/>
          </p:cNvPicPr>
          <p:nvPr/>
        </p:nvPicPr>
        <p:blipFill>
          <a:blip r:embed="rId2"/>
          <a:stretch>
            <a:fillRect/>
          </a:stretch>
        </p:blipFill>
        <p:spPr>
          <a:xfrm>
            <a:off x="5695790" y="1196752"/>
            <a:ext cx="5224746" cy="4876800"/>
          </a:xfrm>
          <a:prstGeom prst="rect">
            <a:avLst/>
          </a:prstGeom>
        </p:spPr>
      </p:pic>
    </p:spTree>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p:cNvPicPr>
            <a:picLocks noGrp="1" noChangeAspect="1"/>
          </p:cNvPicPr>
          <p:nvPr>
            <p:ph sz="quarter" idx="10"/>
          </p:nvPr>
        </p:nvPicPr>
        <p:blipFill>
          <a:blip r:embed="rId1"/>
          <a:stretch>
            <a:fillRect/>
          </a:stretch>
        </p:blipFill>
        <p:spPr>
          <a:xfrm>
            <a:off x="2102788" y="1196752"/>
            <a:ext cx="7955063" cy="4876800"/>
          </a:xfrm>
          <a:prstGeom prst="rect">
            <a:avLst/>
          </a:prstGeom>
        </p:spPr>
      </p:pic>
      <p:sp>
        <p:nvSpPr>
          <p:cNvPr id="3" name="标题 2"/>
          <p:cNvSpPr>
            <a:spLocks noGrp="1"/>
          </p:cNvSpPr>
          <p:nvPr>
            <p:ph type="title"/>
          </p:nvPr>
        </p:nvSpPr>
        <p:spPr/>
        <p:txBody>
          <a:bodyPr/>
          <a:lstStyle/>
          <a:p>
            <a:r>
              <a:rPr lang="en-US" altLang="zh-CN" dirty="0"/>
              <a:t>Machine Learning Models - </a:t>
            </a:r>
            <a:r>
              <a:rPr lang="en-US" altLang="zh-CN" sz="3100" dirty="0"/>
              <a:t>Feature Selection</a:t>
            </a:r>
            <a:endParaRPr lang="zh-CN" altLang="en-US" dirty="0"/>
          </a:p>
        </p:txBody>
      </p:sp>
      <p:sp>
        <p:nvSpPr>
          <p:cNvPr id="4" name="灯片编号占位符 3"/>
          <p:cNvSpPr>
            <a:spLocks noGrp="1"/>
          </p:cNvSpPr>
          <p:nvPr>
            <p:ph type="sldNum" sz="quarter" idx="4"/>
          </p:nvPr>
        </p:nvSpPr>
        <p:spPr/>
        <p:txBody>
          <a:bodyPr/>
          <a:lstStyle/>
          <a:p>
            <a:fld id="{E7B92368-E545-454F-916A-D32B119ABE60}" type="slidenum">
              <a:rPr lang="en-US" smtClean="0"/>
            </a:fld>
            <a:endParaRPr lang="en-US" dirty="0"/>
          </a:p>
        </p:txBody>
      </p:sp>
    </p:spTree>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p:cNvPicPr>
            <a:picLocks noGrp="1" noChangeAspect="1"/>
          </p:cNvPicPr>
          <p:nvPr>
            <p:ph sz="quarter" idx="10"/>
          </p:nvPr>
        </p:nvPicPr>
        <p:blipFill>
          <a:blip r:embed="rId1"/>
          <a:stretch>
            <a:fillRect/>
          </a:stretch>
        </p:blipFill>
        <p:spPr>
          <a:xfrm>
            <a:off x="1482780" y="1266825"/>
            <a:ext cx="9220200" cy="3458319"/>
          </a:xfrm>
          <a:prstGeom prst="rect">
            <a:avLst/>
          </a:prstGeom>
        </p:spPr>
      </p:pic>
      <p:sp>
        <p:nvSpPr>
          <p:cNvPr id="3" name="标题 2"/>
          <p:cNvSpPr>
            <a:spLocks noGrp="1"/>
          </p:cNvSpPr>
          <p:nvPr>
            <p:ph type="title"/>
          </p:nvPr>
        </p:nvSpPr>
        <p:spPr/>
        <p:txBody>
          <a:bodyPr/>
          <a:lstStyle/>
          <a:p>
            <a:r>
              <a:rPr lang="en-US" altLang="zh-CN" dirty="0"/>
              <a:t>Machine Learning Models – </a:t>
            </a:r>
            <a:r>
              <a:rPr lang="en-US" altLang="zh-CN" sz="3100" dirty="0"/>
              <a:t>Logistic Regression</a:t>
            </a:r>
            <a:endParaRPr lang="zh-CN" altLang="en-US" dirty="0"/>
          </a:p>
        </p:txBody>
      </p:sp>
      <p:sp>
        <p:nvSpPr>
          <p:cNvPr id="4" name="灯片编号占位符 3"/>
          <p:cNvSpPr>
            <a:spLocks noGrp="1"/>
          </p:cNvSpPr>
          <p:nvPr>
            <p:ph type="sldNum" sz="quarter" idx="4"/>
          </p:nvPr>
        </p:nvSpPr>
        <p:spPr/>
        <p:txBody>
          <a:bodyPr/>
          <a:lstStyle/>
          <a:p>
            <a:fld id="{E7B92368-E545-454F-916A-D32B119ABE60}" type="slidenum">
              <a:rPr lang="en-US" smtClean="0"/>
            </a:fld>
            <a:endParaRPr lang="en-US" dirty="0"/>
          </a:p>
        </p:txBody>
      </p:sp>
      <p:pic>
        <p:nvPicPr>
          <p:cNvPr id="6" name="图片 5"/>
          <p:cNvPicPr>
            <a:picLocks noChangeAspect="1"/>
          </p:cNvPicPr>
          <p:nvPr/>
        </p:nvPicPr>
        <p:blipFill>
          <a:blip r:embed="rId2"/>
          <a:stretch>
            <a:fillRect/>
          </a:stretch>
        </p:blipFill>
        <p:spPr>
          <a:xfrm>
            <a:off x="1482780" y="4941168"/>
            <a:ext cx="9220200" cy="1181100"/>
          </a:xfrm>
          <a:prstGeom prst="rect">
            <a:avLst/>
          </a:prstGeom>
        </p:spPr>
      </p:pic>
    </p:spTree>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p:cNvPicPr>
            <a:picLocks noGrp="1" noChangeAspect="1"/>
          </p:cNvPicPr>
          <p:nvPr>
            <p:ph sz="quarter" idx="10"/>
          </p:nvPr>
        </p:nvPicPr>
        <p:blipFill>
          <a:blip r:embed="rId1"/>
          <a:stretch>
            <a:fillRect/>
          </a:stretch>
        </p:blipFill>
        <p:spPr>
          <a:xfrm>
            <a:off x="581025" y="1496998"/>
            <a:ext cx="11029950" cy="3089895"/>
          </a:xfrm>
          <a:prstGeom prst="rect">
            <a:avLst/>
          </a:prstGeom>
        </p:spPr>
      </p:pic>
      <p:sp>
        <p:nvSpPr>
          <p:cNvPr id="3" name="标题 2"/>
          <p:cNvSpPr>
            <a:spLocks noGrp="1"/>
          </p:cNvSpPr>
          <p:nvPr>
            <p:ph type="title"/>
          </p:nvPr>
        </p:nvSpPr>
        <p:spPr/>
        <p:txBody>
          <a:bodyPr/>
          <a:lstStyle/>
          <a:p>
            <a:r>
              <a:rPr lang="en-US" altLang="zh-CN" dirty="0"/>
              <a:t>Machine Learning Models – </a:t>
            </a:r>
            <a:r>
              <a:rPr lang="en-US" altLang="zh-CN" sz="3100" dirty="0"/>
              <a:t>Decision Tree</a:t>
            </a:r>
            <a:endParaRPr lang="zh-CN" altLang="en-US" dirty="0"/>
          </a:p>
        </p:txBody>
      </p:sp>
      <p:sp>
        <p:nvSpPr>
          <p:cNvPr id="4" name="灯片编号占位符 3"/>
          <p:cNvSpPr>
            <a:spLocks noGrp="1"/>
          </p:cNvSpPr>
          <p:nvPr>
            <p:ph type="sldNum" sz="quarter" idx="4"/>
          </p:nvPr>
        </p:nvSpPr>
        <p:spPr/>
        <p:txBody>
          <a:bodyPr/>
          <a:lstStyle/>
          <a:p>
            <a:fld id="{E7B92368-E545-454F-916A-D32B119ABE60}" type="slidenum">
              <a:rPr lang="en-US" smtClean="0"/>
            </a:fld>
            <a:endParaRPr lang="en-US" dirty="0"/>
          </a:p>
        </p:txBody>
      </p:sp>
      <p:pic>
        <p:nvPicPr>
          <p:cNvPr id="6" name="图片 5"/>
          <p:cNvPicPr>
            <a:picLocks noChangeAspect="1"/>
          </p:cNvPicPr>
          <p:nvPr/>
        </p:nvPicPr>
        <p:blipFill>
          <a:blip r:embed="rId2"/>
          <a:stretch>
            <a:fillRect/>
          </a:stretch>
        </p:blipFill>
        <p:spPr>
          <a:xfrm>
            <a:off x="581025" y="4856363"/>
            <a:ext cx="11029950" cy="1200150"/>
          </a:xfrm>
          <a:prstGeom prst="rect">
            <a:avLst/>
          </a:prstGeom>
        </p:spPr>
      </p:pic>
    </p:spTree>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p:cNvPicPr>
            <a:picLocks noGrp="1" noChangeAspect="1"/>
          </p:cNvPicPr>
          <p:nvPr>
            <p:ph sz="quarter" idx="10"/>
          </p:nvPr>
        </p:nvPicPr>
        <p:blipFill>
          <a:blip r:embed="rId1"/>
          <a:stretch>
            <a:fillRect/>
          </a:stretch>
        </p:blipFill>
        <p:spPr>
          <a:xfrm>
            <a:off x="398" y="1447800"/>
            <a:ext cx="6048671" cy="3493368"/>
          </a:xfrm>
          <a:prstGeom prst="rect">
            <a:avLst/>
          </a:prstGeom>
        </p:spPr>
      </p:pic>
      <p:sp>
        <p:nvSpPr>
          <p:cNvPr id="3" name="标题 2"/>
          <p:cNvSpPr>
            <a:spLocks noGrp="1"/>
          </p:cNvSpPr>
          <p:nvPr>
            <p:ph type="title"/>
          </p:nvPr>
        </p:nvSpPr>
        <p:spPr/>
        <p:txBody>
          <a:bodyPr/>
          <a:lstStyle/>
          <a:p>
            <a:r>
              <a:rPr lang="en-US" altLang="zh-CN" dirty="0"/>
              <a:t>Machine Learning Models – XG Boost</a:t>
            </a:r>
            <a:endParaRPr lang="zh-CN" altLang="en-US" dirty="0"/>
          </a:p>
        </p:txBody>
      </p:sp>
      <p:sp>
        <p:nvSpPr>
          <p:cNvPr id="4" name="灯片编号占位符 3"/>
          <p:cNvSpPr>
            <a:spLocks noGrp="1"/>
          </p:cNvSpPr>
          <p:nvPr>
            <p:ph type="sldNum" sz="quarter" idx="4"/>
          </p:nvPr>
        </p:nvSpPr>
        <p:spPr/>
        <p:txBody>
          <a:bodyPr/>
          <a:lstStyle/>
          <a:p>
            <a:fld id="{E7B92368-E545-454F-916A-D32B119ABE60}" type="slidenum">
              <a:rPr lang="en-US" smtClean="0"/>
            </a:fld>
            <a:endParaRPr lang="en-US" dirty="0"/>
          </a:p>
        </p:txBody>
      </p:sp>
      <p:pic>
        <p:nvPicPr>
          <p:cNvPr id="6" name="图片 5"/>
          <p:cNvPicPr>
            <a:picLocks noChangeAspect="1"/>
          </p:cNvPicPr>
          <p:nvPr/>
        </p:nvPicPr>
        <p:blipFill>
          <a:blip r:embed="rId2"/>
          <a:stretch>
            <a:fillRect/>
          </a:stretch>
        </p:blipFill>
        <p:spPr>
          <a:xfrm>
            <a:off x="-15680" y="4941168"/>
            <a:ext cx="6064350" cy="1181100"/>
          </a:xfrm>
          <a:prstGeom prst="rect">
            <a:avLst/>
          </a:prstGeom>
        </p:spPr>
      </p:pic>
      <p:pic>
        <p:nvPicPr>
          <p:cNvPr id="7" name="图片 6"/>
          <p:cNvPicPr>
            <a:picLocks noChangeAspect="1"/>
          </p:cNvPicPr>
          <p:nvPr/>
        </p:nvPicPr>
        <p:blipFill>
          <a:blip r:embed="rId3"/>
          <a:stretch>
            <a:fillRect/>
          </a:stretch>
        </p:blipFill>
        <p:spPr>
          <a:xfrm>
            <a:off x="6384032" y="1447800"/>
            <a:ext cx="5807968" cy="2917304"/>
          </a:xfrm>
          <a:prstGeom prst="rect">
            <a:avLst/>
          </a:prstGeom>
        </p:spPr>
      </p:pic>
    </p:spTree>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p:cNvPicPr>
            <a:picLocks noGrp="1" noChangeAspect="1"/>
          </p:cNvPicPr>
          <p:nvPr>
            <p:ph sz="quarter" idx="10"/>
          </p:nvPr>
        </p:nvPicPr>
        <p:blipFill>
          <a:blip r:embed="rId1"/>
          <a:stretch>
            <a:fillRect/>
          </a:stretch>
        </p:blipFill>
        <p:spPr>
          <a:xfrm>
            <a:off x="151007" y="2636912"/>
            <a:ext cx="11858625" cy="3333750"/>
          </a:xfrm>
          <a:prstGeom prst="rect">
            <a:avLst/>
          </a:prstGeom>
        </p:spPr>
      </p:pic>
      <p:sp>
        <p:nvSpPr>
          <p:cNvPr id="3" name="标题 2"/>
          <p:cNvSpPr>
            <a:spLocks noGrp="1"/>
          </p:cNvSpPr>
          <p:nvPr>
            <p:ph type="title"/>
          </p:nvPr>
        </p:nvSpPr>
        <p:spPr/>
        <p:txBody>
          <a:bodyPr/>
          <a:lstStyle/>
          <a:p>
            <a:r>
              <a:rPr lang="en-US" altLang="zh-CN" dirty="0"/>
              <a:t>Model Selection</a:t>
            </a:r>
            <a:endParaRPr lang="zh-CN" altLang="en-US" dirty="0"/>
          </a:p>
        </p:txBody>
      </p:sp>
      <p:sp>
        <p:nvSpPr>
          <p:cNvPr id="4" name="灯片编号占位符 3"/>
          <p:cNvSpPr>
            <a:spLocks noGrp="1"/>
          </p:cNvSpPr>
          <p:nvPr>
            <p:ph type="sldNum" sz="quarter" idx="4"/>
          </p:nvPr>
        </p:nvSpPr>
        <p:spPr/>
        <p:txBody>
          <a:bodyPr/>
          <a:lstStyle/>
          <a:p>
            <a:fld id="{E7B92368-E545-454F-916A-D32B119ABE60}" type="slidenum">
              <a:rPr lang="en-US" smtClean="0"/>
            </a:fld>
            <a:endParaRPr lang="en-US" dirty="0"/>
          </a:p>
        </p:txBody>
      </p:sp>
      <p:pic>
        <p:nvPicPr>
          <p:cNvPr id="7" name="图片 6"/>
          <p:cNvPicPr>
            <a:picLocks noChangeAspect="1"/>
          </p:cNvPicPr>
          <p:nvPr/>
        </p:nvPicPr>
        <p:blipFill>
          <a:blip r:embed="rId2"/>
          <a:stretch>
            <a:fillRect/>
          </a:stretch>
        </p:blipFill>
        <p:spPr>
          <a:xfrm>
            <a:off x="4583832" y="149872"/>
            <a:ext cx="7425800" cy="2487040"/>
          </a:xfrm>
          <a:prstGeom prst="rect">
            <a:avLst/>
          </a:prstGeom>
        </p:spPr>
      </p:pic>
    </p:spTree>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p:cNvPicPr>
            <a:picLocks noGrp="1" noChangeAspect="1"/>
          </p:cNvPicPr>
          <p:nvPr>
            <p:ph sz="quarter" idx="10"/>
          </p:nvPr>
        </p:nvPicPr>
        <p:blipFill>
          <a:blip r:embed="rId1"/>
          <a:stretch>
            <a:fillRect/>
          </a:stretch>
        </p:blipFill>
        <p:spPr>
          <a:xfrm>
            <a:off x="-15680" y="1628775"/>
            <a:ext cx="4959552" cy="3600450"/>
          </a:xfrm>
          <a:prstGeom prst="rect">
            <a:avLst/>
          </a:prstGeom>
        </p:spPr>
      </p:pic>
      <p:sp>
        <p:nvSpPr>
          <p:cNvPr id="3" name="标题 2"/>
          <p:cNvSpPr>
            <a:spLocks noGrp="1"/>
          </p:cNvSpPr>
          <p:nvPr>
            <p:ph type="title"/>
          </p:nvPr>
        </p:nvSpPr>
        <p:spPr/>
        <p:txBody>
          <a:bodyPr/>
          <a:lstStyle/>
          <a:p>
            <a:r>
              <a:rPr lang="en-US" altLang="zh-CN" dirty="0"/>
              <a:t>Model Selection</a:t>
            </a:r>
            <a:endParaRPr lang="zh-CN" altLang="en-US" dirty="0"/>
          </a:p>
        </p:txBody>
      </p:sp>
      <p:sp>
        <p:nvSpPr>
          <p:cNvPr id="4" name="灯片编号占位符 3"/>
          <p:cNvSpPr>
            <a:spLocks noGrp="1"/>
          </p:cNvSpPr>
          <p:nvPr>
            <p:ph type="sldNum" sz="quarter" idx="4"/>
          </p:nvPr>
        </p:nvSpPr>
        <p:spPr/>
        <p:txBody>
          <a:bodyPr/>
          <a:lstStyle/>
          <a:p>
            <a:fld id="{E7B92368-E545-454F-916A-D32B119ABE60}" type="slidenum">
              <a:rPr lang="en-US" smtClean="0"/>
            </a:fld>
            <a:endParaRPr lang="en-US" dirty="0"/>
          </a:p>
        </p:txBody>
      </p:sp>
      <p:pic>
        <p:nvPicPr>
          <p:cNvPr id="6" name="图片 5"/>
          <p:cNvPicPr>
            <a:picLocks noChangeAspect="1"/>
          </p:cNvPicPr>
          <p:nvPr/>
        </p:nvPicPr>
        <p:blipFill>
          <a:blip r:embed="rId2"/>
          <a:stretch>
            <a:fillRect/>
          </a:stretch>
        </p:blipFill>
        <p:spPr>
          <a:xfrm>
            <a:off x="5015880" y="1628773"/>
            <a:ext cx="7176120" cy="3600451"/>
          </a:xfrm>
          <a:prstGeom prst="rect">
            <a:avLst/>
          </a:prstGeom>
        </p:spPr>
      </p:pic>
    </p:spTree>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t>Ensemble Model	</a:t>
            </a:r>
            <a:endParaRPr lang="zh-CN" altLang="en-US" dirty="0"/>
          </a:p>
        </p:txBody>
      </p:sp>
      <p:sp>
        <p:nvSpPr>
          <p:cNvPr id="4" name="灯片编号占位符 3"/>
          <p:cNvSpPr>
            <a:spLocks noGrp="1"/>
          </p:cNvSpPr>
          <p:nvPr>
            <p:ph type="sldNum" sz="quarter" idx="4"/>
          </p:nvPr>
        </p:nvSpPr>
        <p:spPr/>
        <p:txBody>
          <a:bodyPr/>
          <a:lstStyle/>
          <a:p>
            <a:fld id="{E7B92368-E545-454F-916A-D32B119ABE60}" type="slidenum">
              <a:rPr lang="en-US" smtClean="0"/>
            </a:fld>
            <a:endParaRPr lang="en-US" dirty="0"/>
          </a:p>
        </p:txBody>
      </p:sp>
      <p:sp>
        <p:nvSpPr>
          <p:cNvPr id="7" name="文本框 6"/>
          <p:cNvSpPr txBox="1"/>
          <p:nvPr/>
        </p:nvSpPr>
        <p:spPr>
          <a:xfrm>
            <a:off x="533400" y="1828800"/>
            <a:ext cx="4906010" cy="1814830"/>
          </a:xfrm>
          <a:prstGeom prst="rect">
            <a:avLst/>
          </a:prstGeom>
          <a:noFill/>
        </p:spPr>
        <p:txBody>
          <a:bodyPr wrap="square" rtlCol="0">
            <a:spAutoFit/>
          </a:bodyPr>
          <a:p>
            <a:r>
              <a:rPr lang="zh-CN" altLang="en-US" sz="2800"/>
              <a:t>- LogisticRegression model</a:t>
            </a:r>
            <a:endParaRPr lang="zh-CN" altLang="en-US" sz="2800"/>
          </a:p>
          <a:p>
            <a:r>
              <a:rPr lang="zh-CN" altLang="en-US" sz="2800"/>
              <a:t>- Decision Tree model</a:t>
            </a:r>
            <a:endParaRPr lang="zh-CN" altLang="en-US" sz="2800"/>
          </a:p>
          <a:p>
            <a:r>
              <a:rPr lang="zh-CN" altLang="en-US" sz="2800"/>
              <a:t>- KNN classifier model</a:t>
            </a:r>
            <a:endParaRPr lang="zh-CN" altLang="en-US" sz="2800"/>
          </a:p>
          <a:p>
            <a:r>
              <a:rPr lang="zh-CN" altLang="en-US" sz="2800"/>
              <a:t>- SVM classifier model</a:t>
            </a:r>
            <a:endParaRPr lang="zh-CN" altLang="en-US" sz="2800"/>
          </a:p>
        </p:txBody>
      </p:sp>
    </p:spTree>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0"/>
          </p:nvPr>
        </p:nvSpPr>
        <p:spPr/>
        <p:txBody>
          <a:bodyPr/>
          <a:lstStyle/>
          <a:p>
            <a:r>
              <a:rPr lang="en-US" sz="2000" dirty="0"/>
              <a:t>This project is about using different machine learning models to predict the heart failure based on other biological information to check which model has the best performance. The model we select out can be a good tool for people who want to predict their possibility to get cardiovascular diseases. The dataset is sourced from Kaggle.com. It includes 918 observations and contains 11 features that can be used to predict a possible heart disease. Due to there are more and more people have regular physical examinations but the number of people suffering from CVDs is still increasing year by year.</a:t>
            </a:r>
            <a:endParaRPr lang="en-US" sz="2000" dirty="0"/>
          </a:p>
        </p:txBody>
      </p:sp>
      <p:sp>
        <p:nvSpPr>
          <p:cNvPr id="4" name="Title 3"/>
          <p:cNvSpPr>
            <a:spLocks noGrp="1"/>
          </p:cNvSpPr>
          <p:nvPr>
            <p:ph type="title"/>
          </p:nvPr>
        </p:nvSpPr>
        <p:spPr/>
        <p:txBody>
          <a:bodyPr/>
          <a:lstStyle/>
          <a:p>
            <a:r>
              <a:rPr lang="en-US" dirty="0"/>
              <a:t>Intro &amp; Abstract</a:t>
            </a:r>
            <a:endParaRPr lang="en-US" dirty="0"/>
          </a:p>
        </p:txBody>
      </p:sp>
    </p:spTree>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t>Ensemble Model </a:t>
            </a:r>
            <a:r>
              <a:rPr lang="en-US" altLang="zh-CN" sz="3100" dirty="0">
                <a:sym typeface="+mn-ea"/>
              </a:rPr>
              <a:t>– tuning hypeparameters</a:t>
            </a:r>
            <a:r>
              <a:rPr lang="en-US" altLang="zh-CN" sz="3100" dirty="0"/>
              <a:t>	</a:t>
            </a:r>
            <a:endParaRPr lang="zh-CN" altLang="en-US" sz="3100" dirty="0"/>
          </a:p>
        </p:txBody>
      </p:sp>
      <p:sp>
        <p:nvSpPr>
          <p:cNvPr id="4" name="灯片编号占位符 3"/>
          <p:cNvSpPr>
            <a:spLocks noGrp="1"/>
          </p:cNvSpPr>
          <p:nvPr>
            <p:ph type="sldNum" sz="quarter" idx="4"/>
          </p:nvPr>
        </p:nvSpPr>
        <p:spPr/>
        <p:txBody>
          <a:bodyPr/>
          <a:lstStyle/>
          <a:p>
            <a:fld id="{E7B92368-E545-454F-916A-D32B119ABE60}" type="slidenum">
              <a:rPr lang="en-US" smtClean="0"/>
            </a:fld>
            <a:endParaRPr lang="en-US" dirty="0"/>
          </a:p>
        </p:txBody>
      </p:sp>
      <p:pic>
        <p:nvPicPr>
          <p:cNvPr id="2" name="图片 1"/>
          <p:cNvPicPr>
            <a:picLocks noChangeAspect="1"/>
          </p:cNvPicPr>
          <p:nvPr/>
        </p:nvPicPr>
        <p:blipFill>
          <a:blip r:embed="rId1"/>
          <a:stretch>
            <a:fillRect/>
          </a:stretch>
        </p:blipFill>
        <p:spPr>
          <a:xfrm>
            <a:off x="76200" y="1600200"/>
            <a:ext cx="5760720" cy="4456430"/>
          </a:xfrm>
          <a:prstGeom prst="rect">
            <a:avLst/>
          </a:prstGeom>
        </p:spPr>
      </p:pic>
      <p:pic>
        <p:nvPicPr>
          <p:cNvPr id="5" name="图片 4"/>
          <p:cNvPicPr>
            <a:picLocks noChangeAspect="1"/>
          </p:cNvPicPr>
          <p:nvPr/>
        </p:nvPicPr>
        <p:blipFill>
          <a:blip r:embed="rId2"/>
          <a:stretch>
            <a:fillRect/>
          </a:stretch>
        </p:blipFill>
        <p:spPr>
          <a:xfrm>
            <a:off x="5925185" y="1676400"/>
            <a:ext cx="6266815" cy="4287520"/>
          </a:xfrm>
          <a:prstGeom prst="rect">
            <a:avLst/>
          </a:prstGeom>
        </p:spPr>
      </p:pic>
    </p:spTree>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t>Ensemble Model </a:t>
            </a:r>
            <a:r>
              <a:rPr lang="en-US" altLang="zh-CN" sz="3100" dirty="0">
                <a:sym typeface="+mn-ea"/>
              </a:rPr>
              <a:t>– Soft Voting</a:t>
            </a:r>
            <a:r>
              <a:rPr lang="en-US" altLang="zh-CN" sz="3100" dirty="0"/>
              <a:t>	</a:t>
            </a:r>
            <a:endParaRPr lang="zh-CN" altLang="en-US" sz="3100" dirty="0"/>
          </a:p>
        </p:txBody>
      </p:sp>
      <p:sp>
        <p:nvSpPr>
          <p:cNvPr id="4" name="灯片编号占位符 3"/>
          <p:cNvSpPr>
            <a:spLocks noGrp="1"/>
          </p:cNvSpPr>
          <p:nvPr>
            <p:ph type="sldNum" sz="quarter" idx="4"/>
          </p:nvPr>
        </p:nvSpPr>
        <p:spPr/>
        <p:txBody>
          <a:bodyPr/>
          <a:lstStyle/>
          <a:p>
            <a:fld id="{E7B92368-E545-454F-916A-D32B119ABE60}" type="slidenum">
              <a:rPr lang="en-US" smtClean="0"/>
            </a:fld>
            <a:endParaRPr lang="en-US" dirty="0"/>
          </a:p>
        </p:txBody>
      </p:sp>
      <p:pic>
        <p:nvPicPr>
          <p:cNvPr id="2" name="图片 1"/>
          <p:cNvPicPr>
            <a:picLocks noChangeAspect="1"/>
          </p:cNvPicPr>
          <p:nvPr/>
        </p:nvPicPr>
        <p:blipFill>
          <a:blip r:embed="rId1"/>
          <a:stretch>
            <a:fillRect/>
          </a:stretch>
        </p:blipFill>
        <p:spPr>
          <a:xfrm>
            <a:off x="-838200" y="1371600"/>
            <a:ext cx="6449695" cy="4312920"/>
          </a:xfrm>
          <a:prstGeom prst="rect">
            <a:avLst/>
          </a:prstGeom>
        </p:spPr>
      </p:pic>
      <p:pic>
        <p:nvPicPr>
          <p:cNvPr id="6" name="图片 5"/>
          <p:cNvPicPr>
            <a:picLocks noChangeAspect="1"/>
          </p:cNvPicPr>
          <p:nvPr/>
        </p:nvPicPr>
        <p:blipFill>
          <a:blip r:embed="rId2"/>
          <a:stretch>
            <a:fillRect/>
          </a:stretch>
        </p:blipFill>
        <p:spPr>
          <a:xfrm>
            <a:off x="4343400" y="1447165"/>
            <a:ext cx="8107680" cy="4742180"/>
          </a:xfrm>
          <a:prstGeom prst="rect">
            <a:avLst/>
          </a:prstGeom>
        </p:spPr>
      </p:pic>
    </p:spTree>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sym typeface="+mn-ea"/>
              </a:rPr>
              <a:t>Ensemble Model </a:t>
            </a:r>
            <a:r>
              <a:rPr lang="en-US" altLang="zh-CN" dirty="0">
                <a:sym typeface="+mn-ea"/>
              </a:rPr>
              <a:t>– </a:t>
            </a:r>
            <a:r>
              <a:rPr lang="en-US" altLang="zh-CN" sz="3100" dirty="0">
                <a:sym typeface="+mn-ea"/>
              </a:rPr>
              <a:t>Hard Voting</a:t>
            </a:r>
            <a:r>
              <a:rPr lang="en-US" altLang="zh-CN" sz="3100" dirty="0"/>
              <a:t>	</a:t>
            </a:r>
            <a:endParaRPr lang="zh-CN" altLang="en-US" sz="3100" dirty="0"/>
          </a:p>
        </p:txBody>
      </p:sp>
      <p:sp>
        <p:nvSpPr>
          <p:cNvPr id="4" name="灯片编号占位符 3"/>
          <p:cNvSpPr>
            <a:spLocks noGrp="1"/>
          </p:cNvSpPr>
          <p:nvPr>
            <p:ph type="sldNum" sz="quarter" idx="4"/>
          </p:nvPr>
        </p:nvSpPr>
        <p:spPr/>
        <p:txBody>
          <a:bodyPr/>
          <a:lstStyle/>
          <a:p>
            <a:fld id="{E7B92368-E545-454F-916A-D32B119ABE60}" type="slidenum">
              <a:rPr lang="en-US" smtClean="0"/>
            </a:fld>
            <a:endParaRPr lang="en-US" dirty="0"/>
          </a:p>
        </p:txBody>
      </p:sp>
      <p:pic>
        <p:nvPicPr>
          <p:cNvPr id="2" name="图片 1"/>
          <p:cNvPicPr>
            <a:picLocks noChangeAspect="1"/>
          </p:cNvPicPr>
          <p:nvPr/>
        </p:nvPicPr>
        <p:blipFill>
          <a:blip r:embed="rId1"/>
          <a:stretch>
            <a:fillRect/>
          </a:stretch>
        </p:blipFill>
        <p:spPr>
          <a:xfrm>
            <a:off x="1828800" y="1752600"/>
            <a:ext cx="9705975" cy="4219575"/>
          </a:xfrm>
          <a:prstGeom prst="rect">
            <a:avLst/>
          </a:prstGeom>
        </p:spPr>
      </p:pic>
    </p:spTree>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t>Ensemble Model	</a:t>
            </a:r>
            <a:endParaRPr lang="zh-CN" altLang="en-US" dirty="0"/>
          </a:p>
        </p:txBody>
      </p:sp>
      <p:sp>
        <p:nvSpPr>
          <p:cNvPr id="4" name="灯片编号占位符 3"/>
          <p:cNvSpPr>
            <a:spLocks noGrp="1"/>
          </p:cNvSpPr>
          <p:nvPr>
            <p:ph type="sldNum" sz="quarter" idx="4"/>
          </p:nvPr>
        </p:nvSpPr>
        <p:spPr/>
        <p:txBody>
          <a:bodyPr/>
          <a:lstStyle/>
          <a:p>
            <a:fld id="{E7B92368-E545-454F-916A-D32B119ABE60}" type="slidenum">
              <a:rPr lang="en-US" smtClean="0"/>
            </a:fld>
            <a:endParaRPr lang="en-US" dirty="0"/>
          </a:p>
        </p:txBody>
      </p:sp>
      <p:pic>
        <p:nvPicPr>
          <p:cNvPr id="5" name="图片 4"/>
          <p:cNvPicPr>
            <a:picLocks noChangeAspect="1"/>
          </p:cNvPicPr>
          <p:nvPr/>
        </p:nvPicPr>
        <p:blipFill>
          <a:blip r:embed="rId1"/>
          <a:stretch>
            <a:fillRect/>
          </a:stretch>
        </p:blipFill>
        <p:spPr>
          <a:xfrm>
            <a:off x="76200" y="1219200"/>
            <a:ext cx="3844290" cy="2646045"/>
          </a:xfrm>
          <a:prstGeom prst="rect">
            <a:avLst/>
          </a:prstGeom>
        </p:spPr>
      </p:pic>
      <p:pic>
        <p:nvPicPr>
          <p:cNvPr id="6" name="图片 5"/>
          <p:cNvPicPr>
            <a:picLocks noChangeAspect="1"/>
          </p:cNvPicPr>
          <p:nvPr/>
        </p:nvPicPr>
        <p:blipFill>
          <a:blip r:embed="rId2"/>
          <a:stretch>
            <a:fillRect/>
          </a:stretch>
        </p:blipFill>
        <p:spPr>
          <a:xfrm>
            <a:off x="0" y="3994785"/>
            <a:ext cx="11835765" cy="2384425"/>
          </a:xfrm>
          <a:prstGeom prst="rect">
            <a:avLst/>
          </a:prstGeom>
        </p:spPr>
      </p:pic>
      <p:pic>
        <p:nvPicPr>
          <p:cNvPr id="7" name="图片 6"/>
          <p:cNvPicPr>
            <a:picLocks noChangeAspect="1"/>
          </p:cNvPicPr>
          <p:nvPr/>
        </p:nvPicPr>
        <p:blipFill>
          <a:blip r:embed="rId3"/>
          <a:stretch>
            <a:fillRect/>
          </a:stretch>
        </p:blipFill>
        <p:spPr>
          <a:xfrm>
            <a:off x="4010025" y="1295400"/>
            <a:ext cx="4139565" cy="2699385"/>
          </a:xfrm>
          <a:prstGeom prst="rect">
            <a:avLst/>
          </a:prstGeom>
        </p:spPr>
      </p:pic>
      <p:pic>
        <p:nvPicPr>
          <p:cNvPr id="8" name="图片 7"/>
          <p:cNvPicPr>
            <a:picLocks noChangeAspect="1"/>
          </p:cNvPicPr>
          <p:nvPr/>
        </p:nvPicPr>
        <p:blipFill>
          <a:blip r:embed="rId4"/>
          <a:stretch>
            <a:fillRect/>
          </a:stretch>
        </p:blipFill>
        <p:spPr>
          <a:xfrm>
            <a:off x="7772400" y="1295400"/>
            <a:ext cx="5092700" cy="2441575"/>
          </a:xfrm>
          <a:prstGeom prst="rect">
            <a:avLst/>
          </a:prstGeom>
        </p:spPr>
      </p:pic>
    </p:spTree>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en-US" altLang="zh-CN" dirty="0"/>
              <a:t>Conclusion	</a:t>
            </a:r>
            <a:endParaRPr lang="zh-CN" altLang="en-US" dirty="0"/>
          </a:p>
        </p:txBody>
      </p:sp>
      <p:sp>
        <p:nvSpPr>
          <p:cNvPr id="4" name="灯片编号占位符 3"/>
          <p:cNvSpPr>
            <a:spLocks noGrp="1"/>
          </p:cNvSpPr>
          <p:nvPr>
            <p:ph type="sldNum" sz="quarter" idx="4"/>
          </p:nvPr>
        </p:nvSpPr>
        <p:spPr/>
        <p:txBody>
          <a:bodyPr/>
          <a:lstStyle/>
          <a:p>
            <a:fld id="{E7B92368-E545-454F-916A-D32B119ABE60}" type="slidenum">
              <a:rPr lang="en-US" smtClean="0"/>
            </a:fld>
            <a:endParaRPr lang="en-US" dirty="0"/>
          </a:p>
        </p:txBody>
      </p:sp>
      <p:sp>
        <p:nvSpPr>
          <p:cNvPr id="5" name="文本框 4"/>
          <p:cNvSpPr txBox="1"/>
          <p:nvPr/>
        </p:nvSpPr>
        <p:spPr>
          <a:xfrm>
            <a:off x="685800" y="1524000"/>
            <a:ext cx="8744585" cy="2138045"/>
          </a:xfrm>
          <a:prstGeom prst="rect">
            <a:avLst/>
          </a:prstGeom>
          <a:noFill/>
        </p:spPr>
        <p:txBody>
          <a:bodyPr wrap="square" rtlCol="0">
            <a:spAutoFit/>
          </a:bodyPr>
          <a:p>
            <a:r>
              <a:rPr lang="en-US" altLang="zh-CN"/>
              <a:t>For the question1:  What biological attributes can help us to construct machine learning models that can predict whether we have cardiovascular disease or not?</a:t>
            </a:r>
            <a:endParaRPr lang="en-US" altLang="zh-CN"/>
          </a:p>
          <a:p>
            <a:endParaRPr lang="en-US" altLang="zh-CN"/>
          </a:p>
          <a:p>
            <a:r>
              <a:rPr lang="zh-CN" altLang="en-US">
                <a:sym typeface="+mn-ea"/>
              </a:rPr>
              <a:t>The chosen attributes are 'Up(ST_Slope)', 'Flat(ST_Slope)', 'ExerciseAngina', 'ATA(ChestPainType)', 'ASY(ChestPainType)',</a:t>
            </a:r>
            <a:endParaRPr lang="zh-CN" altLang="en-US"/>
          </a:p>
          <a:p>
            <a:r>
              <a:rPr lang="zh-CN" altLang="en-US">
                <a:sym typeface="+mn-ea"/>
              </a:rPr>
              <a:t> 'Oldpeak','MaxHR' and 'Age'.</a:t>
            </a:r>
            <a:endParaRPr lang="zh-CN" altLang="en-US"/>
          </a:p>
          <a:p>
            <a:r>
              <a:rPr lang="en-US" altLang="zh-CN"/>
              <a:t> </a:t>
            </a:r>
            <a:endParaRPr lang="en-US" altLang="zh-CN"/>
          </a:p>
        </p:txBody>
      </p:sp>
      <p:sp>
        <p:nvSpPr>
          <p:cNvPr id="7" name="文本框 6"/>
          <p:cNvSpPr txBox="1"/>
          <p:nvPr/>
        </p:nvSpPr>
        <p:spPr>
          <a:xfrm>
            <a:off x="685800" y="3886200"/>
            <a:ext cx="9784715" cy="1553210"/>
          </a:xfrm>
          <a:prstGeom prst="rect">
            <a:avLst/>
          </a:prstGeom>
          <a:noFill/>
        </p:spPr>
        <p:txBody>
          <a:bodyPr wrap="square" rtlCol="0">
            <a:spAutoFit/>
          </a:bodyPr>
          <a:p>
            <a:r>
              <a:rPr lang="en-US" altLang="zh-CN"/>
              <a:t>For the question2: Which model is the best model to predict whether we have cardiovascular disease or not? Our response variable is 'HeartDisease'.</a:t>
            </a:r>
            <a:endParaRPr lang="en-US" altLang="zh-CN"/>
          </a:p>
          <a:p>
            <a:endParaRPr lang="en-US" altLang="zh-CN"/>
          </a:p>
          <a:p>
            <a:r>
              <a:rPr lang="en-US" altLang="zh-CN"/>
              <a:t>The best model to predict whether people have cardiovascular or not is XGBoost</a:t>
            </a:r>
            <a:endParaRPr lang="en-US" altLang="zh-CN"/>
          </a:p>
          <a:p>
            <a:endParaRPr lang="en-US" altLang="zh-CN"/>
          </a:p>
        </p:txBody>
      </p:sp>
    </p:spTree>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t>Challenge</a:t>
            </a:r>
            <a:endParaRPr lang="en-US" altLang="zh-CN" dirty="0"/>
          </a:p>
        </p:txBody>
      </p:sp>
      <p:sp>
        <p:nvSpPr>
          <p:cNvPr id="4" name="灯片编号占位符 3"/>
          <p:cNvSpPr>
            <a:spLocks noGrp="1"/>
          </p:cNvSpPr>
          <p:nvPr>
            <p:ph type="sldNum" sz="quarter" idx="4"/>
          </p:nvPr>
        </p:nvSpPr>
        <p:spPr/>
        <p:txBody>
          <a:bodyPr/>
          <a:lstStyle/>
          <a:p>
            <a:fld id="{E7B92368-E545-454F-916A-D32B119ABE60}" type="slidenum">
              <a:rPr lang="en-US" smtClean="0"/>
            </a:fld>
            <a:endParaRPr lang="en-US" dirty="0"/>
          </a:p>
        </p:txBody>
      </p:sp>
      <p:sp>
        <p:nvSpPr>
          <p:cNvPr id="5" name="文本框 4"/>
          <p:cNvSpPr txBox="1"/>
          <p:nvPr/>
        </p:nvSpPr>
        <p:spPr>
          <a:xfrm>
            <a:off x="838200" y="1600200"/>
            <a:ext cx="7641590" cy="968375"/>
          </a:xfrm>
          <a:prstGeom prst="rect">
            <a:avLst/>
          </a:prstGeom>
          <a:noFill/>
        </p:spPr>
        <p:txBody>
          <a:bodyPr wrap="square" rtlCol="0">
            <a:spAutoFit/>
          </a:bodyPr>
          <a:p>
            <a:r>
              <a:rPr lang="en-US" altLang="zh-CN"/>
              <a:t>1. The selection of hyperparameters and their tuning.</a:t>
            </a:r>
            <a:endParaRPr lang="en-US" altLang="zh-CN"/>
          </a:p>
          <a:p>
            <a:endParaRPr lang="en-US" altLang="zh-CN"/>
          </a:p>
          <a:p>
            <a:r>
              <a:rPr lang="en-US" altLang="zh-CN"/>
              <a:t>2. Ensemble model’s score is lower than the single model.</a:t>
            </a:r>
            <a:endParaRPr lang="en-US" altLang="zh-CN"/>
          </a:p>
        </p:txBody>
      </p:sp>
      <p:sp>
        <p:nvSpPr>
          <p:cNvPr id="6" name="文本框 5"/>
          <p:cNvSpPr txBox="1"/>
          <p:nvPr/>
        </p:nvSpPr>
        <p:spPr>
          <a:xfrm>
            <a:off x="652145" y="3058795"/>
            <a:ext cx="9101455" cy="998855"/>
          </a:xfrm>
          <a:prstGeom prst="rect">
            <a:avLst/>
          </a:prstGeom>
          <a:noFill/>
        </p:spPr>
        <p:txBody>
          <a:bodyPr wrap="square" rtlCol="0">
            <a:spAutoFit/>
          </a:bodyPr>
          <a:p>
            <a:r>
              <a:rPr lang="en-US" altLang="zh-CN" sz="4000" dirty="0">
                <a:solidFill>
                  <a:srgbClr val="002142"/>
                </a:solidFill>
                <a:latin typeface="Helvetica" charset="0"/>
                <a:ea typeface="Helvetica" charset="0"/>
                <a:cs typeface="Helvetica" charset="0"/>
                <a:sym typeface="+mn-ea"/>
              </a:rPr>
              <a:t>future extension</a:t>
            </a:r>
            <a:endParaRPr lang="en-US" altLang="zh-CN" dirty="0">
              <a:latin typeface="HoloLens MDL2 Assets" panose="050A0102010101010101" charset="0"/>
              <a:cs typeface="HoloLens MDL2 Assets" panose="050A0102010101010101" charset="0"/>
            </a:endParaRPr>
          </a:p>
          <a:p>
            <a:endParaRPr lang="zh-CN" altLang="en-US">
              <a:latin typeface="HoloLens MDL2 Assets" panose="050A0102010101010101" charset="0"/>
              <a:cs typeface="HoloLens MDL2 Assets" panose="050A0102010101010101" charset="0"/>
            </a:endParaRPr>
          </a:p>
        </p:txBody>
      </p:sp>
      <p:sp>
        <p:nvSpPr>
          <p:cNvPr id="7" name="文本框 6"/>
          <p:cNvSpPr txBox="1"/>
          <p:nvPr/>
        </p:nvSpPr>
        <p:spPr>
          <a:xfrm>
            <a:off x="762000" y="4057650"/>
            <a:ext cx="6332855" cy="968375"/>
          </a:xfrm>
          <a:prstGeom prst="rect">
            <a:avLst/>
          </a:prstGeom>
          <a:noFill/>
        </p:spPr>
        <p:txBody>
          <a:bodyPr wrap="square" rtlCol="0">
            <a:spAutoFit/>
          </a:bodyPr>
          <a:p>
            <a:r>
              <a:rPr lang="en-US" altLang="zh-CN"/>
              <a:t>1. Use more data and columns</a:t>
            </a:r>
            <a:endParaRPr lang="en-US" altLang="zh-CN"/>
          </a:p>
          <a:p>
            <a:endParaRPr lang="en-US" altLang="zh-CN"/>
          </a:p>
          <a:p>
            <a:r>
              <a:rPr lang="en-US" altLang="zh-CN"/>
              <a:t>2. Improve its efficiency and accuracy</a:t>
            </a:r>
            <a:endParaRPr lang="en-US" altLang="zh-CN"/>
          </a:p>
        </p:txBody>
      </p:sp>
    </p:spTree>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pPr algn="l">
              <a:buFont typeface="+mj-lt"/>
              <a:buAutoNum type="arabicPeriod"/>
            </a:pPr>
            <a:r>
              <a:rPr lang="en-US" b="0" i="0" dirty="0">
                <a:solidFill>
                  <a:srgbClr val="000000"/>
                </a:solidFill>
                <a:effectLst/>
                <a:latin typeface="Helvetica Neue"/>
              </a:rPr>
              <a:t>What biological attributes can help us to construct machine learning models that can predict whether we have cardiovascular disease or not?</a:t>
            </a:r>
            <a:endParaRPr lang="en-US" b="0" i="0" dirty="0">
              <a:solidFill>
                <a:srgbClr val="000000"/>
              </a:solidFill>
              <a:effectLst/>
              <a:latin typeface="Helvetica Neue"/>
            </a:endParaRPr>
          </a:p>
          <a:p>
            <a:pPr algn="l">
              <a:buFont typeface="+mj-lt"/>
              <a:buAutoNum type="arabicPeriod"/>
            </a:pPr>
            <a:r>
              <a:rPr lang="en-US" b="0" i="0" dirty="0">
                <a:solidFill>
                  <a:srgbClr val="000000"/>
                </a:solidFill>
                <a:effectLst/>
                <a:latin typeface="Helvetica Neue"/>
              </a:rPr>
              <a:t>Which model is the best model to predict whether we have cardiovascular disease or not?</a:t>
            </a:r>
            <a:endParaRPr lang="en-US" b="0" i="0" dirty="0">
              <a:solidFill>
                <a:srgbClr val="000000"/>
              </a:solidFill>
              <a:effectLst/>
              <a:latin typeface="Helvetica Neue"/>
            </a:endParaRPr>
          </a:p>
          <a:p>
            <a:endParaRPr lang="en-US" dirty="0"/>
          </a:p>
        </p:txBody>
      </p:sp>
      <p:sp>
        <p:nvSpPr>
          <p:cNvPr id="3" name="Title 2"/>
          <p:cNvSpPr>
            <a:spLocks noGrp="1"/>
          </p:cNvSpPr>
          <p:nvPr>
            <p:ph type="title"/>
          </p:nvPr>
        </p:nvSpPr>
        <p:spPr/>
        <p:txBody>
          <a:bodyPr/>
          <a:lstStyle/>
          <a:p>
            <a:r>
              <a:rPr lang="en-US" dirty="0"/>
              <a:t>Research Questions:</a:t>
            </a:r>
            <a:endParaRPr lang="en-US" dirty="0"/>
          </a:p>
        </p:txBody>
      </p:sp>
      <p:sp>
        <p:nvSpPr>
          <p:cNvPr id="4" name="Slide Number Placeholder 3"/>
          <p:cNvSpPr>
            <a:spLocks noGrp="1"/>
          </p:cNvSpPr>
          <p:nvPr>
            <p:ph type="sldNum" sz="quarter" idx="4"/>
          </p:nvPr>
        </p:nvSpPr>
        <p:spPr/>
        <p:txBody>
          <a:bodyPr/>
          <a:lstStyle/>
          <a:p>
            <a:fld id="{E7B92368-E545-454F-916A-D32B119ABE60}" type="slidenum">
              <a:rPr lang="en-US" smtClean="0"/>
            </a:fld>
            <a:endParaRPr lang="en-US" dirty="0"/>
          </a:p>
        </p:txBody>
      </p:sp>
    </p:spTree>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sz="quarter" idx="10"/>
          </p:nvPr>
        </p:nvPicPr>
        <p:blipFill>
          <a:blip r:embed="rId1"/>
          <a:stretch>
            <a:fillRect/>
          </a:stretch>
        </p:blipFill>
        <p:spPr>
          <a:xfrm>
            <a:off x="1643417" y="1295400"/>
            <a:ext cx="8338783" cy="4800600"/>
          </a:xfrm>
        </p:spPr>
      </p:pic>
      <p:sp>
        <p:nvSpPr>
          <p:cNvPr id="3" name="Title 2"/>
          <p:cNvSpPr>
            <a:spLocks noGrp="1"/>
          </p:cNvSpPr>
          <p:nvPr>
            <p:ph type="title"/>
          </p:nvPr>
        </p:nvSpPr>
        <p:spPr/>
        <p:txBody>
          <a:bodyPr/>
          <a:lstStyle/>
          <a:p>
            <a:r>
              <a:rPr lang="en-US" dirty="0"/>
              <a:t>EDA</a:t>
            </a:r>
            <a:endParaRPr lang="en-US" dirty="0"/>
          </a:p>
        </p:txBody>
      </p:sp>
      <p:sp>
        <p:nvSpPr>
          <p:cNvPr id="4" name="Slide Number Placeholder 3"/>
          <p:cNvSpPr>
            <a:spLocks noGrp="1"/>
          </p:cNvSpPr>
          <p:nvPr>
            <p:ph type="sldNum" sz="quarter" idx="4"/>
          </p:nvPr>
        </p:nvSpPr>
        <p:spPr/>
        <p:txBody>
          <a:bodyPr/>
          <a:lstStyle/>
          <a:p>
            <a:fld id="{E7B92368-E545-454F-916A-D32B119ABE60}" type="slidenum">
              <a:rPr lang="en-US" smtClean="0"/>
            </a:fld>
            <a:endParaRPr lang="en-US" dirty="0"/>
          </a:p>
        </p:txBody>
      </p:sp>
    </p:spTree>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endParaRPr lang="en-US"/>
          </a:p>
        </p:txBody>
      </p:sp>
      <p:sp>
        <p:nvSpPr>
          <p:cNvPr id="3" name="Title 2"/>
          <p:cNvSpPr>
            <a:spLocks noGrp="1"/>
          </p:cNvSpPr>
          <p:nvPr>
            <p:ph type="title"/>
          </p:nvPr>
        </p:nvSpPr>
        <p:spPr/>
        <p:txBody>
          <a:bodyPr/>
          <a:lstStyle/>
          <a:p>
            <a:r>
              <a:rPr lang="en-US" dirty="0"/>
              <a:t>EDA</a:t>
            </a:r>
            <a:endParaRPr lang="en-US" dirty="0"/>
          </a:p>
        </p:txBody>
      </p:sp>
      <p:sp>
        <p:nvSpPr>
          <p:cNvPr id="4" name="Slide Number Placeholder 3"/>
          <p:cNvSpPr>
            <a:spLocks noGrp="1"/>
          </p:cNvSpPr>
          <p:nvPr>
            <p:ph type="sldNum" sz="quarter" idx="4"/>
          </p:nvPr>
        </p:nvSpPr>
        <p:spPr/>
        <p:txBody>
          <a:bodyPr/>
          <a:lstStyle/>
          <a:p>
            <a:fld id="{E7B92368-E545-454F-916A-D32B119ABE60}" type="slidenum">
              <a:rPr lang="en-US" smtClean="0"/>
            </a:fld>
            <a:endParaRPr lang="en-US" dirty="0"/>
          </a:p>
        </p:txBody>
      </p:sp>
      <p:pic>
        <p:nvPicPr>
          <p:cNvPr id="5" name="Content Placeholder 7"/>
          <p:cNvPicPr>
            <a:picLocks noChangeAspect="1"/>
          </p:cNvPicPr>
          <p:nvPr/>
        </p:nvPicPr>
        <p:blipFill>
          <a:blip r:embed="rId1"/>
          <a:stretch>
            <a:fillRect/>
          </a:stretch>
        </p:blipFill>
        <p:spPr bwMode="auto">
          <a:xfrm>
            <a:off x="15875" y="1295400"/>
            <a:ext cx="12176125" cy="2286000"/>
          </a:xfrm>
          <a:prstGeom prst="rect">
            <a:avLst/>
          </a:prstGeom>
          <a:noFill/>
          <a:ln w="9525">
            <a:noFill/>
            <a:miter lim="800000"/>
            <a:headEnd/>
            <a:tailEnd/>
          </a:ln>
        </p:spPr>
      </p:pic>
    </p:spTree>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EDA</a:t>
            </a:r>
            <a:endParaRPr lang="en-US" dirty="0"/>
          </a:p>
        </p:txBody>
      </p:sp>
      <p:sp>
        <p:nvSpPr>
          <p:cNvPr id="4" name="Slide Number Placeholder 3"/>
          <p:cNvSpPr>
            <a:spLocks noGrp="1"/>
          </p:cNvSpPr>
          <p:nvPr>
            <p:ph type="sldNum" sz="quarter" idx="4"/>
          </p:nvPr>
        </p:nvSpPr>
        <p:spPr/>
        <p:txBody>
          <a:bodyPr/>
          <a:lstStyle/>
          <a:p>
            <a:fld id="{E7B92368-E545-454F-916A-D32B119ABE60}" type="slidenum">
              <a:rPr lang="en-US" smtClean="0"/>
            </a:fld>
            <a:endParaRPr lang="en-US" dirty="0"/>
          </a:p>
        </p:txBody>
      </p:sp>
      <p:pic>
        <p:nvPicPr>
          <p:cNvPr id="6" name="Picture 5"/>
          <p:cNvPicPr>
            <a:picLocks noChangeAspect="1"/>
          </p:cNvPicPr>
          <p:nvPr/>
        </p:nvPicPr>
        <p:blipFill rotWithShape="1">
          <a:blip r:embed="rId1"/>
          <a:srcRect b="4938"/>
          <a:stretch>
            <a:fillRect/>
          </a:stretch>
        </p:blipFill>
        <p:spPr>
          <a:xfrm>
            <a:off x="-15680" y="1295400"/>
            <a:ext cx="5959279" cy="4876800"/>
          </a:xfrm>
          <a:prstGeom prst="rect">
            <a:avLst/>
          </a:prstGeom>
        </p:spPr>
      </p:pic>
      <p:pic>
        <p:nvPicPr>
          <p:cNvPr id="12" name="Picture 11"/>
          <p:cNvPicPr>
            <a:picLocks noChangeAspect="1"/>
          </p:cNvPicPr>
          <p:nvPr/>
        </p:nvPicPr>
        <p:blipFill>
          <a:blip r:embed="rId2"/>
          <a:stretch>
            <a:fillRect/>
          </a:stretch>
        </p:blipFill>
        <p:spPr>
          <a:xfrm>
            <a:off x="5867400" y="1295400"/>
            <a:ext cx="6308920" cy="4876800"/>
          </a:xfrm>
          <a:prstGeom prst="rect">
            <a:avLst/>
          </a:prstGeom>
        </p:spPr>
      </p:pic>
    </p:spTree>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sz="quarter" idx="10"/>
          </p:nvPr>
        </p:nvPicPr>
        <p:blipFill rotWithShape="1">
          <a:blip r:embed="rId1"/>
          <a:srcRect l="3183"/>
          <a:stretch>
            <a:fillRect/>
          </a:stretch>
        </p:blipFill>
        <p:spPr>
          <a:xfrm>
            <a:off x="-30480" y="1143000"/>
            <a:ext cx="4145280" cy="2590800"/>
          </a:xfrm>
        </p:spPr>
      </p:pic>
      <p:sp>
        <p:nvSpPr>
          <p:cNvPr id="3" name="Title 2"/>
          <p:cNvSpPr>
            <a:spLocks noGrp="1"/>
          </p:cNvSpPr>
          <p:nvPr>
            <p:ph type="title"/>
          </p:nvPr>
        </p:nvSpPr>
        <p:spPr>
          <a:xfrm>
            <a:off x="-15680" y="19"/>
            <a:ext cx="12192000" cy="1295381"/>
          </a:xfrm>
        </p:spPr>
        <p:txBody>
          <a:bodyPr>
            <a:normAutofit fontScale="90000"/>
          </a:bodyPr>
          <a:lstStyle/>
          <a:p>
            <a:r>
              <a:rPr lang="en-US" dirty="0"/>
              <a:t>EDA</a:t>
            </a:r>
            <a:endParaRPr lang="en-US" dirty="0"/>
          </a:p>
        </p:txBody>
      </p:sp>
      <p:sp>
        <p:nvSpPr>
          <p:cNvPr id="4" name="Slide Number Placeholder 3"/>
          <p:cNvSpPr>
            <a:spLocks noGrp="1"/>
          </p:cNvSpPr>
          <p:nvPr>
            <p:ph type="sldNum" sz="quarter" idx="4"/>
          </p:nvPr>
        </p:nvSpPr>
        <p:spPr/>
        <p:txBody>
          <a:bodyPr/>
          <a:lstStyle/>
          <a:p>
            <a:fld id="{E7B92368-E545-454F-916A-D32B119ABE60}" type="slidenum">
              <a:rPr lang="en-US" smtClean="0"/>
            </a:fld>
            <a:endParaRPr lang="en-US" dirty="0"/>
          </a:p>
        </p:txBody>
      </p:sp>
      <p:pic>
        <p:nvPicPr>
          <p:cNvPr id="8" name="Picture 7"/>
          <p:cNvPicPr>
            <a:picLocks noChangeAspect="1"/>
          </p:cNvPicPr>
          <p:nvPr/>
        </p:nvPicPr>
        <p:blipFill rotWithShape="1">
          <a:blip r:embed="rId2"/>
          <a:srcRect l="1113"/>
          <a:stretch>
            <a:fillRect/>
          </a:stretch>
        </p:blipFill>
        <p:spPr>
          <a:xfrm>
            <a:off x="8045840" y="1143000"/>
            <a:ext cx="4130480" cy="2590800"/>
          </a:xfrm>
          <a:prstGeom prst="rect">
            <a:avLst/>
          </a:prstGeom>
        </p:spPr>
      </p:pic>
      <p:pic>
        <p:nvPicPr>
          <p:cNvPr id="10" name="Picture 9"/>
          <p:cNvPicPr>
            <a:picLocks noChangeAspect="1"/>
          </p:cNvPicPr>
          <p:nvPr/>
        </p:nvPicPr>
        <p:blipFill>
          <a:blip r:embed="rId3"/>
          <a:stretch>
            <a:fillRect/>
          </a:stretch>
        </p:blipFill>
        <p:spPr>
          <a:xfrm>
            <a:off x="0" y="3733800"/>
            <a:ext cx="4145280" cy="2438401"/>
          </a:xfrm>
          <a:prstGeom prst="rect">
            <a:avLst/>
          </a:prstGeom>
        </p:spPr>
      </p:pic>
      <p:pic>
        <p:nvPicPr>
          <p:cNvPr id="12" name="Picture 11"/>
          <p:cNvPicPr>
            <a:picLocks noChangeAspect="1"/>
          </p:cNvPicPr>
          <p:nvPr/>
        </p:nvPicPr>
        <p:blipFill>
          <a:blip r:embed="rId4"/>
          <a:stretch>
            <a:fillRect/>
          </a:stretch>
        </p:blipFill>
        <p:spPr>
          <a:xfrm>
            <a:off x="8031040" y="3733800"/>
            <a:ext cx="4160960" cy="2438401"/>
          </a:xfrm>
          <a:prstGeom prst="rect">
            <a:avLst/>
          </a:prstGeom>
        </p:spPr>
      </p:pic>
      <p:pic>
        <p:nvPicPr>
          <p:cNvPr id="14" name="Picture 13"/>
          <p:cNvPicPr>
            <a:picLocks noChangeAspect="1"/>
          </p:cNvPicPr>
          <p:nvPr/>
        </p:nvPicPr>
        <p:blipFill rotWithShape="1">
          <a:blip r:embed="rId5"/>
          <a:srcRect l="1183"/>
          <a:stretch>
            <a:fillRect/>
          </a:stretch>
        </p:blipFill>
        <p:spPr>
          <a:xfrm>
            <a:off x="4114800" y="2362200"/>
            <a:ext cx="3916240" cy="2590800"/>
          </a:xfrm>
          <a:prstGeom prst="rect">
            <a:avLst/>
          </a:prstGeom>
        </p:spPr>
      </p:pic>
    </p:spTree>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sz="quarter" idx="10"/>
          </p:nvPr>
        </p:nvPicPr>
        <p:blipFill>
          <a:blip r:embed="rId1"/>
          <a:stretch>
            <a:fillRect/>
          </a:stretch>
        </p:blipFill>
        <p:spPr>
          <a:xfrm>
            <a:off x="25841" y="1447800"/>
            <a:ext cx="4469959" cy="4724400"/>
          </a:xfrm>
        </p:spPr>
      </p:pic>
      <p:sp>
        <p:nvSpPr>
          <p:cNvPr id="3" name="Title 2"/>
          <p:cNvSpPr>
            <a:spLocks noGrp="1"/>
          </p:cNvSpPr>
          <p:nvPr>
            <p:ph type="title"/>
          </p:nvPr>
        </p:nvSpPr>
        <p:spPr/>
        <p:txBody>
          <a:bodyPr/>
          <a:lstStyle/>
          <a:p>
            <a:r>
              <a:rPr lang="en-US" dirty="0"/>
              <a:t>EDA</a:t>
            </a:r>
            <a:endParaRPr lang="en-US" dirty="0"/>
          </a:p>
        </p:txBody>
      </p:sp>
      <p:sp>
        <p:nvSpPr>
          <p:cNvPr id="4" name="Slide Number Placeholder 3"/>
          <p:cNvSpPr>
            <a:spLocks noGrp="1"/>
          </p:cNvSpPr>
          <p:nvPr>
            <p:ph type="sldNum" sz="quarter" idx="4"/>
          </p:nvPr>
        </p:nvSpPr>
        <p:spPr/>
        <p:txBody>
          <a:bodyPr/>
          <a:lstStyle/>
          <a:p>
            <a:fld id="{E7B92368-E545-454F-916A-D32B119ABE60}" type="slidenum">
              <a:rPr lang="en-US" smtClean="0"/>
            </a:fld>
            <a:endParaRPr lang="en-US" dirty="0"/>
          </a:p>
        </p:txBody>
      </p:sp>
      <p:pic>
        <p:nvPicPr>
          <p:cNvPr id="8" name="Picture 7"/>
          <p:cNvPicPr>
            <a:picLocks noChangeAspect="1"/>
          </p:cNvPicPr>
          <p:nvPr/>
        </p:nvPicPr>
        <p:blipFill>
          <a:blip r:embed="rId2"/>
          <a:stretch>
            <a:fillRect/>
          </a:stretch>
        </p:blipFill>
        <p:spPr>
          <a:xfrm>
            <a:off x="4495800" y="1752600"/>
            <a:ext cx="5257800" cy="4419600"/>
          </a:xfrm>
          <a:prstGeom prst="rect">
            <a:avLst/>
          </a:prstGeom>
        </p:spPr>
      </p:pic>
      <p:pic>
        <p:nvPicPr>
          <p:cNvPr id="10" name="Picture 9"/>
          <p:cNvPicPr>
            <a:picLocks noChangeAspect="1"/>
          </p:cNvPicPr>
          <p:nvPr/>
        </p:nvPicPr>
        <p:blipFill>
          <a:blip r:embed="rId3"/>
          <a:stretch>
            <a:fillRect/>
          </a:stretch>
        </p:blipFill>
        <p:spPr>
          <a:xfrm>
            <a:off x="9601201" y="1752600"/>
            <a:ext cx="2549718" cy="4267200"/>
          </a:xfrm>
          <a:prstGeom prst="rect">
            <a:avLst/>
          </a:prstGeom>
        </p:spPr>
      </p:pic>
    </p:spTree>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p:cNvPicPr>
            <a:picLocks noGrp="1" noChangeAspect="1"/>
          </p:cNvPicPr>
          <p:nvPr>
            <p:ph sz="quarter" idx="10"/>
          </p:nvPr>
        </p:nvPicPr>
        <p:blipFill>
          <a:blip r:embed="rId1"/>
          <a:stretch>
            <a:fillRect/>
          </a:stretch>
        </p:blipFill>
        <p:spPr>
          <a:xfrm>
            <a:off x="6705601" y="1346200"/>
            <a:ext cx="5470720" cy="4826000"/>
          </a:xfrm>
        </p:spPr>
      </p:pic>
      <p:sp>
        <p:nvSpPr>
          <p:cNvPr id="3" name="Title 2"/>
          <p:cNvSpPr>
            <a:spLocks noGrp="1"/>
          </p:cNvSpPr>
          <p:nvPr>
            <p:ph type="title"/>
          </p:nvPr>
        </p:nvSpPr>
        <p:spPr/>
        <p:txBody>
          <a:bodyPr/>
          <a:lstStyle/>
          <a:p>
            <a:r>
              <a:rPr lang="en-US" dirty="0"/>
              <a:t>EDA</a:t>
            </a:r>
            <a:endParaRPr lang="en-US" dirty="0"/>
          </a:p>
        </p:txBody>
      </p:sp>
      <p:sp>
        <p:nvSpPr>
          <p:cNvPr id="4" name="Slide Number Placeholder 3"/>
          <p:cNvSpPr>
            <a:spLocks noGrp="1"/>
          </p:cNvSpPr>
          <p:nvPr>
            <p:ph type="sldNum" sz="quarter" idx="4"/>
          </p:nvPr>
        </p:nvSpPr>
        <p:spPr/>
        <p:txBody>
          <a:bodyPr/>
          <a:lstStyle/>
          <a:p>
            <a:fld id="{E7B92368-E545-454F-916A-D32B119ABE60}" type="slidenum">
              <a:rPr lang="en-US" smtClean="0"/>
            </a:fld>
            <a:endParaRPr lang="en-US" dirty="0"/>
          </a:p>
        </p:txBody>
      </p:sp>
      <p:pic>
        <p:nvPicPr>
          <p:cNvPr id="6" name="Picture 5"/>
          <p:cNvPicPr>
            <a:picLocks noChangeAspect="1"/>
          </p:cNvPicPr>
          <p:nvPr/>
        </p:nvPicPr>
        <p:blipFill>
          <a:blip r:embed="rId2"/>
          <a:stretch>
            <a:fillRect/>
          </a:stretch>
        </p:blipFill>
        <p:spPr>
          <a:xfrm>
            <a:off x="-15680" y="1219200"/>
            <a:ext cx="6612722" cy="4953000"/>
          </a:xfrm>
          <a:prstGeom prst="rect">
            <a:avLst/>
          </a:prstGeom>
        </p:spPr>
      </p:pic>
    </p:spTree>
  </p:cSld>
  <p:clrMapOvr>
    <a:masterClrMapping/>
  </p:clrMapOvr>
  <p:transition>
    <p:fade/>
  </p:transition>
</p:sld>
</file>

<file path=ppt/theme/theme1.xml><?xml version="1.0" encoding="utf-8"?>
<a:theme xmlns:a="http://schemas.openxmlformats.org/drawingml/2006/main" name="4x3 Template_White_Jun2014">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ustom 1">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YU Katz PPT Template Jan 2019</Template>
  <TotalTime>0</TotalTime>
  <Words>2188</Words>
  <Application>WPS 演示</Application>
  <PresentationFormat>宽屏</PresentationFormat>
  <Paragraphs>133</Paragraphs>
  <Slides>25</Slides>
  <Notes>8</Notes>
  <HiddenSlides>0</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25</vt:i4>
      </vt:variant>
    </vt:vector>
  </HeadingPairs>
  <TitlesOfParts>
    <vt:vector size="40" baseType="lpstr">
      <vt:lpstr>Arial</vt:lpstr>
      <vt:lpstr>宋体</vt:lpstr>
      <vt:lpstr>Wingdings</vt:lpstr>
      <vt:lpstr>Helvetica</vt:lpstr>
      <vt:lpstr>Helvetica Light</vt:lpstr>
      <vt:lpstr>Palatino Linotype</vt:lpstr>
      <vt:lpstr>MS PGothic</vt:lpstr>
      <vt:lpstr>Helvetica Neue Light</vt:lpstr>
      <vt:lpstr>Helvetica Light</vt:lpstr>
      <vt:lpstr>Helvetica Neue</vt:lpstr>
      <vt:lpstr>微软雅黑</vt:lpstr>
      <vt:lpstr>Arial Unicode MS</vt:lpstr>
      <vt:lpstr>Calibri</vt:lpstr>
      <vt:lpstr>HoloLens MDL2 Assets</vt:lpstr>
      <vt:lpstr>4x3 Template_White_Jun2014</vt:lpstr>
      <vt:lpstr>Heart Failure Prediction</vt:lpstr>
      <vt:lpstr>Intro &amp; Abstract</vt:lpstr>
      <vt:lpstr>Research Questions:</vt:lpstr>
      <vt:lpstr>EDA</vt:lpstr>
      <vt:lpstr>EDA</vt:lpstr>
      <vt:lpstr>EDA</vt:lpstr>
      <vt:lpstr>EDA</vt:lpstr>
      <vt:lpstr>EDA</vt:lpstr>
      <vt:lpstr>EDA</vt:lpstr>
      <vt:lpstr>Data Preparation </vt:lpstr>
      <vt:lpstr>Re - EDA</vt:lpstr>
      <vt:lpstr>Machine Learning Models - Feature Selection</vt:lpstr>
      <vt:lpstr>Machine Learning Models - Feature Selection</vt:lpstr>
      <vt:lpstr>Machine Learning Models – Logistic Regression</vt:lpstr>
      <vt:lpstr>Machine Learning Models – Decision Tree</vt:lpstr>
      <vt:lpstr>Machine Learning Models – XG Boost</vt:lpstr>
      <vt:lpstr>Model Selection</vt:lpstr>
      <vt:lpstr>Model Selection</vt:lpstr>
      <vt:lpstr>Ensemble Model	</vt:lpstr>
      <vt:lpstr>Ensemble Model – tuning hypeparameters	</vt:lpstr>
      <vt:lpstr>Ensemble Model – Soft Voting	</vt:lpstr>
      <vt:lpstr>Ensemble Model – Hard Voting	</vt:lpstr>
      <vt:lpstr>Ensemble Model	</vt:lpstr>
      <vt:lpstr>Conclusion	</vt:lpstr>
      <vt:lpstr>Challenge</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Heart Failure Prediction</dc:title>
  <dc:creator>郭 子洋</dc:creator>
  <cp:lastModifiedBy>微微笑</cp:lastModifiedBy>
  <cp:revision>9</cp:revision>
  <cp:lastPrinted>2017-03-16T16:42:00Z</cp:lastPrinted>
  <dcterms:created xsi:type="dcterms:W3CDTF">2021-12-19T15:11:00Z</dcterms:created>
  <dcterms:modified xsi:type="dcterms:W3CDTF">2021-12-20T14:20:40Z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B7558591575744B0AC090B19AA958723</vt:lpwstr>
  </property>
  <property fmtid="{D5CDD505-2E9C-101B-9397-08002B2CF9AE}" pid="3" name="KSOProductBuildVer">
    <vt:lpwstr>2052-11.1.0.11115</vt:lpwstr>
  </property>
</Properties>
</file>